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4" d="100"/>
          <a:sy n="124" d="100"/>
        </p:scale>
        <p:origin x="72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11:51.481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44:18.486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452 1548,'-83'100,"-11"10,87-101,5-5,0-1,0 0,0 0,-1 0,1 0,-1 0,0 0,0-1,0 1,0-1,-1 0,1 0,0 0,-5 1,8-3,-1 0,1-1,-1 1,1 0,-1-1,1 1,-1-1,1 1,-1-1,1 1,-1-1,1 1,-1-1,1 1,0-1,-1 1,1-1,0 0,0 1,0-1,-1 0,1 1,0-1,0 0,0 1,0-1,0 0,0 1,0-1,0 0,0 1,1-1,-1 1,0-1,0 0,0 1,1-1,0 0,8-28,3 7,1 1,1 0,1 0,1 2,0 0,30-25,-5 2</inkml:trace>
  <inkml:trace contextRef="#ctx0" brushRef="#br0" timeOffset="-1">506 1548,'-1'2,"-2"3,-1 0,0 0,0-1,0 1,-9 6,13-11,-1 0,1 0,0 0,-1 0,1 0,0 0,0 0,-1 0,1-1,0 1,0 0,-1 0,1 0,0 0,0 0,-1 0,1-1,0 1,0 0,0 0,-1 0,1-1,0 1,0 0,0 0,0 0,0-1,-1 1,1 0,0 0,0-1,0 1,0 0,0-1,0 1,0 0,0 0,0-1,0 1,0 0,0 0,0-1,0 1,0 0,0 0,0-1,1 1,-1 0,0 0,0-1,4-22,-3 19</inkml:trace>
  <inkml:trace contextRef="#ctx0" brushRef="#br0" timeOffset="-3">391 1548,'-45'97,"44"-95,1-1,0 1,-1-1,1 0,-1 1,0-1,1 0,-1 0,0 1,0-1,0 0,0 0,0 0,0 0,0 0,0 0,0 0,-1 0,1-1,-2 2,2-3,0-1,1 0,-1 0,1 0,0 1,0-1,0 0,0 0,0 0,0 1,0-1,0 0,1 0,-1 0,1 1,-1-1,1 0,0 1,1-4,29-70,-27 66</inkml:trace>
  <inkml:trace contextRef="#ctx0" brushRef="#br0" timeOffset="-5">380 1548,'-24'47,"3"-7,-288 500,309-538,-1 0,0 0,0 0,-1 0,1 0,0-1,-1 1,1 0,-1-1,1 1,-1-1,1 0,-5 3,6-5,-1 0,1 0,0 1,-1-1,1 0,0 0,-1 1,1-1,0 0,0 0,0 0,0 0,0 0,0 1,0-1,0 0,0 0,0 0,0 0,1 1,-1-1,1-1,18-71,47-109,7 2,24-18</inkml:trace>
  <inkml:trace contextRef="#ctx0" brushRef="#br0" timeOffset="-7">337 1548,'-11'38,"-6"23,-2-1,-2-1,-34 63,138-229,-24 14,36-47</inkml:trace>
  <inkml:trace contextRef="#ctx0" brushRef="#br0" timeOffset="-9">495 1548,'-18'46,"-38"76,-7 16,124-317,-24 92,-18 47</inkml:trace>
  <inkml:trace contextRef="#ctx0" brushRef="#br0" timeOffset="-11">503 1548,'-66'108,"-7"12,54-90,19-29,-1 0,1-1,0 1,-1 0,1-1,-1 1,1-1,-1 1,1-1,-1 1,1-1,-1 1,1-1,-1 0,1 1,-1-1,0 0,1 1,-1-1,0 0,1 0,-1 0,0 0,1 1,-1-1,0 0,0 0,1 0,-1 0,0-1,1 1,-1 0,0 0,1 0,-1 0,0-1,1 1,-1 0,1-1,-1 1,0 0,1-1,-1 1,1-1,-1 0,0 0,1-1,-1 1,1-1,0 1,0-1,0 1,0-1,0 1,0-1,0 0,0 1,0-1,1 1,-1-1,1 1,-1 0,1-1,-1 1,2-3,19-32,-16 27,14-25,36-57,-51 93,-4 11,-4 20,-34 77,-4-1,-62 116,78-187,26-38,0 0,0 0,0 0,0 0,0 0,0-1,0 1,0 0,0 0,0 0,0 0,0 0,0 0,0 0,0 0,0-1,0 1,0 0,0 0,0 0,0 0,0 0,0 0,0 0,0 0,0 0,0-1,0 1,-1 0,1 0,0 0,0 0,0 0,0 0,0 0,0 0,0 0,0 0,0 0,-1 0,1 0,0 0,0 0,0 0,0 0,0 0,0 0,0 0,0 0,-1 0,1 0,0 0,0 0,0 0,0 0,0 0,0 0,0 0,0 0,-1 0,11-26,38-65,61-87,10-17,-114 184,1 1,1 0,0 0,0 0,13-12,-19 22,-1-1,0 1,0 0,1 0,-1 0,0 0,0-1,1 1,-1 0,0 0,0 0,1 0,-1 0,0 0,1 0,-1 0,0 0,1 0,-1 0,0 0,0 0,1 0,-1 0,0 0,1 0,-1 0,0 0,1 0,-1 0,0 0,0 1,1-1,-1 0,0 0,0 0,1 0,-1 1,0-1,0 0,0 0,1 1,-1-1,0 0,0 0,0 1,0-1,0 0,0 1,1-1,-1 0,0 1,0-1,0 0,0 0,0 1,0-1,0 0,0 1,0-1,0 0,-1 1,1-1,0 0,0 0,0 1,-2 26,-14 29,-2-1,-3-1,-1-1,-38 62,32-61,25-47,-7 13,0-1,-16 21,26-40,0 1,0-1,0 1,-1-1,1 0,0 1,0-1,-1 1,1-1,0 0,0 1,-1-1,1 0,-1 1,1-1,0 0,-1 0,1 1,0-1,-1 0,1 0,-1 0,1 1,-1-1,1 0,-1 0,1 0,-1 0,1 0,0 0,-1 0,0 0,-2-16,11-30,24-51,5 1,3 3,5 1,13-9</inkml:trace>
  <inkml:trace contextRef="#ctx0" brushRef="#br0" timeOffset="-13">597 1548,'-15'41,"-28"67,-98 175,116-234,11-23,9-14,0-1,-1 0,-1 0,0-1,0 0,-10 11,17-21,-1 0,1 0,0 0,0 0,0 0,0 1,-1-1,1 0,0 0,0 0,0 0,-1 0,1 0,0 0,0 0,0 0,0 0,-1 0,1 0,0 0,0 0,0 0,-1 0,1-1,0 1,0 0,0 0,0 0,-1 0,1 0,0 0,0 0,0-1,0 1,0 0,0 0,-1 0,1 0,0 0,0-1,0 1,0 0,0 0,0 0,0-1,0 1,0 0,0 0,0 0,0 0,0-1,0 1,0 0,0 0,0 0,0-1,0 1,0 0,0 0,0 0,0 0,0-1,0 1,0 0,1 0,-1 0,0 0,0-1,0 1,3-19,18-46,2 2,4 0,35-61,-30 59,8-19,13-19</inkml:trace>
  <inkml:trace contextRef="#ctx0" brushRef="#br0" timeOffset="-15">579 1548,'-25'75,"-106"225,74-178,-17 34,84-182,1 0,1 1,1 0,28-40,-41 65,0-1,0 0,1 1,-1-1,0 1,1-1,-1 1,0 0,1-1,-1 1,1-1,-1 1,1 0,-1-1,0 1,1 0,0-1,-1 1,1 0,-1 0,1 0,-1-1,1 1,-1 0,1 0,0 0,-1 0,1 0,-1 0,2 0,2 17,-8 29,-8 5,-2-1,-3 0,-1 0,-3-2,-1-1,-3-1,-2 0,-40 51,67-97,0 0,0 1,0-1,-1 0,1 0,0 1,0-1,0 0,0 0,0 1,-1-1,1 0,0 0,0 0,0 1,0-1,-1 0,1 0,0 0,0 0,-1 1,1-1,0 0,0 0,-1 0,1 0,0 0,0 0,-1 0,1 0,0 0,-1 0,1 0,0 0,0 0,-1 0,1 0,0 0,-1 0,1 0,0 0,0 0,-1-1,-2-14,6-23,17-50,4 1,3 1,69-148,-39 109,5 3,6 2,7 6</inkml:trace>
  <inkml:trace contextRef="#ctx0" brushRef="#br0" timeOffset="-17">649 1548,'-123'354,"85"-267,-4-2,-92 139,134-223,-1 0,1 1,-1-1,0 0,1 0,-1 0,0 1,0-1,0 0,0 0,0 0,0 0,0 0,0-1,0 1,0 0,-1-1,1 1,0 0,0-1,-1 1,1-1,0 0,-1 1,-2-1,4-2,-1 0,0 1,0-1,1 0,-1 0,1 0,0 0,-1 0,1 0,0 0,0 0,0 0,0 0,1 0,-1 0,1 0,-1 0,1 0,1-3,19-61,3 1,3 1,36-63,-36 73,-12 24,35-74,5 4,21-20</inkml:trace>
  <inkml:trace contextRef="#ctx0" brushRef="#br0" timeOffset="-19">677 1548,'-27'62,"-83"139,57-108,3-2,-206 342,239-413,16-22,1 1,0-1,1 0,-1 0,0 0,0 0,1 0,-1 0,1 0,0 1,-1-1,1 0,0 0,0 1,2-4,60-116,117-186,81-133</inkml:trace>
  <inkml:trace contextRef="#ctx0" brushRef="#br0" timeOffset="-21">1515 130,'7'-12,"63"-101,-70 113,0 0,0 0,0 0,0-1,0 1,0 0,0 0,0 0,0 0,0 0,0-1,0 1,0 0,0 0,0 0,0 0,0 0,0-1,0 1,0 0,0 0,0 0,0 0,1 0,-1 0,0-1,0 1,0 0,0 0,0 0,0 0,1 0,-1 0,0 0,0 0,0 0,0 0,0 0,0 0,1 0,-1 0,0 0,0 0,0 0,0 0,1 0,-1 0,0 0,0 0,0 0,0 0,0 0,0 0,1 0,-1 0,0 0,0 0,0 0,0 0,0 0,0 1,1-1,-1 0,0 0,0 0,0 0,-2 15,-8 24,-61 138</inkml:trace>
  <inkml:trace contextRef="#ctx0" brushRef="#br0" timeOffset="-23">860 1548,'-102'174,"71"-120,22-37,0 0,-2-1,1 0,-2 0,-26 27,37-43,1 1,0-1,0 0,0 0,-1 1,1-1,0 0,0 0,-1 0,1 0,0 1,0-1,-1 0,1 0,0 0,-1 0,1 0,0 0,-1 0,1 0,0 0,-1 0,1 0,0 0,0 0,-1 0,1 0,0 0,-1 0,1 0,0 0,-1 0,1 0,0-1,0 1,-1 0,1 0,0 0,0 0,-1-1,1 1,-4-17,6-19,7 7,1 0,2 1,1 1,0 0,2 1,30-39,-18 24,-10 12</inkml:trace>
  <inkml:trace contextRef="#ctx0" brushRef="#br0" timeOffset="-25">815 1548,'-9'39,"-5"15,-34 84,-59 100,94-212,4-5,5-12,0 1,-1-1,0 0,-12 15,17-24,-1-1,0 0,1 0,-1 1,1-1,-1 0,1 0,0 0,-1 0,1 0,0 0,0 0,-1 0,1 0,0 0,0 0,0 0,0 0,0 0,0 0,1 0,-1-1,1-35,8-24,2 0,30-91,-27 113,-10 36,-7 25,-4 19,5-25,0-1,-1 0,-1 0,0 0,-1-1,0 1,-10 15,8-9,7-19,0 0,-1 1,1-1,-1 0,0 0,1 0,-1 0,0-1,0 1,-1 0,-1 3,2-6,1 1,-1-1,1 1,-1-1,1 1,-1-1,1 1,-1-1,1 0,0 1,-1-1,1 0,0 1,-1-1,1 0,0 1,0-1,0 0,0 0,0 1,0-1,0 0,0 1,0-1,0-1,-2-23,1-2,1 1,1 0,2 0,0 0,2 0,1 1,13-36,-11 49,-6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12:13.622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44:18.45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238 588,'-53'59,"40"-42,-1-1,0-1,-33 26,47-41,0 0,0 1,0-1,0 0,0 0,-1 0,1 1,0-1,0 0,0 0,-1 0,1 0,0 0,0 1,-1-1,1 0,0 0,0 0,-1 0,1 0,0 0,0 0,-1 0,1 0,0 0,0 0,-1 0,1 0,0 0,0 0,-1 0,1-1,0 1,0 0,0 0,-1 0,1 0,0 0,0 0,0-1,-1 1,1 0,0 0,0 0,0-1,0 1,-1 0,1-1,0-16,8-19,-5 28,0 1,0 1,0-1,1 0,0 1,0 0,0 0,1 0,0 0,0 1,8-7,-1 0,-11 11,1-1,-1 1,0-1,1 1,-1-1,1 1,-1 0,1 0,0 0,0 0,-1 0,1 0,0 0,0 1,0-1,0 1,3-1,-3 2,-1 0,0 0,0 0,0 0,0 0,0 1,0-1,-1 0,1 1,0-1,-1 1,1-1,0 1,-1-1,0 1,1-1,-1 1,0-1,0 1,0-1,0 1,0 0,-1 2,1-3,1 5,0 0,-1 0,0 0,0 1,0-1,-1 0,0 0,0 0,0 1,-1-1,0-1,-1 1,1 0,-5 8,7-29,11-20,158-464</inkml:trace>
  <inkml:trace contextRef="#ctx0" brushRef="#br0" timeOffset="1">370 156,'-53'139,"-108"210,154-334,5-10,1 0,-2 0,1 0,-1 0,1-1,-1 1,-1-1,1 0,-1 1,1-2,-1 1,-6 4,10-8,-1-1,1 1,0-1,-1 1,1-1,0 1,-1-1,1 0,0 1,0-1,0 1,-1-1,1 0,0 1,0-1,0 0,0 1,0-1,0 0,0 1,0-1,0 1,1-1,-1 0,0 1,0-1,1 1,-1-1,0 0,0 1,2-2,6-25,25-44,58-95,-2 5,-115 215,-6 14,-42 65,64-116,2-5,0 0,0 0,-1-1,-12 12,21-23,0 0,-1 1,1-1,0 0,0 0,0 0,-1 1,1-1,0 0,0 0,-1 0,1 0,0 0,0 1,-1-1,1 0,0 0,-1 0,1 0,0 0,0 0,-1 0,1 0,0 0,-1 0,1 0,0 0,0 0,-1 0,1 0,0-1,-1 1,1 0,0 0,0 0,-1 0,1 0,0-1,0 1,0 0,-1 0,1-1,0 1,0 0,0 0,0 0,-1-1,1 1,0 0,0-1,0 1,0 0,0 0,0-1,0 1,0 0,0-1,0 1,0 0,0 0,0-1,0 1,0 0,0-1,0 1,0-1,1-23,11-41,3 0,2 1,29-67,-12 35,-31 86</inkml:trace>
  <inkml:trace contextRef="#ctx0" brushRef="#br0" timeOffset="-1">275 156,'-19'84,"-122"367,121-394,-50 125,50-135,16-39,11-33,81-214,-84 222,9-29,-13 45,0 0,0 0,1 0,-1 1,1-1,-1 0,0 1,1-1,-1 0,1 1,0-1,-1 0,1 1,-1-1,1 1,0-1,0 1,-1-1,1 1,0 0,0-1,-1 1,1 0,0 0,0 0,0-1,-1 1,1 0,0 0,0 0,0 0,0 0,0 0,-1 1,1-1,0 0,0 0,0 1,-1-1,1 0,0 1,0-1,-1 1,2 0,-1 0,0 0,0 0,0 1,0-1,0 0,0 0,0 1,0-1,-1 1,1-1,-1 1,1-1,-1 1,0-1,1 1,-1-1,0 1,0-1,0 1,0 1,-5 35,4-33,-9 50,-29 92,106-347,85-159,-197 456,-102 162,138-243,1 1,0 0,1 0,1 1,1 0,0 0,-2 21,43-98,-1-6,47-78,-82 143,0 0,0 1,0-1,0 0,0 0,0 1,0-1,0 0,1 0,-1 0,0 1,0-1,0 0,0 0,0 0,1 0,-1 1,0-1,0 0,0 0,0 0,1 0,-1 0,0 0,0 1,0-1,1 0,-1 0,0 0,0 0,1 0,-1 0,0 0,0 0,1 0,-1 0,0 0,0 0,0 0,1 0,-1 0,0 0,0-1,1 1,-1 0,0 0,0 0,0 0,1 0,-1 0,0-1,0 1,0 0,-2 23,-5 11,-3-1,-1 0,-1 0,-2-1,-30 51,30-65,11-26,17-36,11-2,48-67,-68 113,-4 11,-4 17,-19 47,20-69,0 0,0 0,-1-1,0 1,0-1,0 1,-1-1,0 0,0 0,-6 5,4-10,7-10,6-11,39-53,14-25,-49 86,-6 21,-5 27,-3-15,-1 1,-1-2,-1 1,-1-1,0 1,-2-2,0 1,-15 22,24-41,0 0,0 0,0 0,0 0,0-1,0 1,0 0,-1 0,1 0,0 0,0 0,0 0,0 0,0 0,0 0,0 0,0 0,0 0,0 0,0-1,0 1,0 0,0 0,0 0,0 0,-1 0,1 0,0 0,0 0,0 0,0 0,0 0,0 0,0 0,0 0,0 0,0 0,-1 0,1 0,0 0,0 0,0 0,0 0,0 0,5-17,10-23,101-173,-103 194,-12 31,-14 33,12-44,-11 27,-1 0,-2-1,0 0,-21 26,36-53,0 0,0 0,0 0,0 1,-1-1,1 0,0 0,0 1,0-1,0 0,0 0,0 0,0 1,-1-1,1 0,0 0,0 0,0 0,0 1,-1-1,1 0,0 0,0 0,0 0,-1 0,1 0,0 0,0 1,0-1,-1 0,1 0,0 0,0 0,-1 0,1 0,0 0,0 0,-1 0,1 0,0 0,0 0,0-1,-1 1,1 0,0 0,0 0,-1 0,1 0,0 0,0 0,0-1,0 1,-1 0,1 0,0 0,0 0,0-1,0 1,0 0,-1 0,1-1,0 1,0 0,0 0,0 0,0-1,0 1,0 0,0-1,-4 15,-2 18,-1 1,-2-1,0-1,-24 50,24-67,7-16,15-26,31-27,69-68,-29 35,-84 86,1 1,0 0,0 0,0 0,0 0,0 1,0-1,0 0,0 0,0 0,0 1,1-1,-1 1,0-1,0 1,2-1,-2 1,-1 0,0 0,1 1,-1-1,1 0,-1 0,0 1,1-1,-1 0,0 1,1-1,-1 0,0 1,0-1,1 0,-1 1,0-1,0 1,0-1,0 1,1-1,-1 0,0 1,0-1,0 1,0-1,0 1,0-1,0 1,-7 43,5-38,-21 50,21-53,0 1,0-1,0 1,-1-1,1 0,-1 0,0 0,1 0,-1 0,-1-1,1 1,-5 2,7-5,1 1,-1-1,1 0,-1 0,0 0,1 0,-1 0,0 0,1 0,-1 0,0 0,1 0,-1 0,0 0,1 0,-1 0,1 0,-1-1,0 1,1 0,-1-1,1 1,-1 0,1-1,-1 1,1-1,-1 1,1-1,-1 1,1-1,0 1,-1-1,1 1,0-1,-1 1,1-2,-13-31,-1 0,10 30,-1 0,1 1,-1 0,0-1,0 2,0-1,0 1,0-1,-8 0,-22-7,36 10,0-1,-1 1,1 0,0 0,0-1,-1 1,1 0,0 0,-1 0,1-1,-1 1,1 0,-1 0,1 0,-1 0,0 0,1 0,-1 0,0 0,0 0,0 0,0 0,0 0,0 0,0 1,0-1,0 0,0 0,-1 0,1 0,0 0,-1 0,1 0,-1-1,1 1,-1 0,1 0,-1 0,0 0,0-1,1 1,-1 0,0 0,0-1,0 1,1-1,-1 1,0-1,0 1,0-1,0 1,0-1,0 0,0 0,0 0,0 1,0-1,0 0,0 0,-1 0,1 0,0-1,0 1,-1-1,3 2,1-1,0 0,0-1,-1 1,1 0,0 0,0-1,-1 1,1-1,0 0,-1 1,1-1,0 0,-1 0,1 0,-1 0,1 0,-1 0,0 0,2-2,18-11,-20 14,0 0,-1 0,1 1,0-1,-1 0,1 0,-1 0,1 0,0 1,-1-1,1 0,-1 1,1-1,-1 0,1 1,-1-1,1 0,-1 1,1-1,-1 1,0-1,1 1,-1-1,0 1,1 0,-1-1,0 1,0-1,1 1,-1 0,0-1,0 1,0-1,0 1,0 0,0 0,1 10,0 0,0-1,-1 1,-1 0,0-1,0 1,-1-1,-3 12,73-211,-111 278,18-51,25-38,-1 1,1 0,-1-1,1 1,-1-1,1 1,-1-1,0 0,1 1,-1-1,1 1,-1-1,0 0,0 0,1 1,-1-1,0 0,1 0,-1 0,0 0,0 0,1 0,-1 0,0 0,0 0,1 0,-1 0,0 0,0 0,1-1,-1 1,0 0,1-1,-1 1,0 0,1-1,-1 1,1-1,-1 1,0-1,1 1,-1-1,1 0,0 1,-1-1,1 0,-1 1,1-1,0 0,0 1,-1-1,1 0,0 1,0-1,0-1,-4-9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C02FB0-E464-49AA-8F64-2AE8BB843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0505C1C-52DA-44AF-B0FA-C6C266CCD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CC8F90-ED44-4B2A-8ABD-F8A14A17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B205E3-6CB1-467B-BAE0-F1B3A603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DC2B9C-3406-4FBE-874E-8F9A4458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10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A1C05-CCF2-48E1-BE53-1730EAAA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9C4B74-8ADE-48A0-BD67-968FD8F9C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347CB2-A2AB-41F9-A1ED-A3EFB1E0F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46A9CA-68DC-4A4C-B47E-E57C7E611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F9CEA9-EFD2-4A4B-9930-DAB0C5B6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85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78706D-88FB-4062-95AB-D5DC3B08E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FC3F44-9999-41C3-8FAA-C24B382DF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BC358E-FCDA-40C6-8F46-E3834762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B04D64-953B-4636-AEA3-A7516232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99DE82-18C1-43AE-A527-E5E1A3EB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7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B375A-825A-4A4D-8EB4-472CBD06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816BDF-5A7E-4738-AC71-B9B4FC707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2CB026-343B-43B7-9B6B-4F743F81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8EF553-F804-4FAB-8716-931C1F9E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D7D68A-1D98-4B88-A83C-251BEE2FE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61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BFF88-0442-47E1-BCFB-3D46EF8E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A750C7-0452-43D5-AC37-0FD578BF9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F4487E-8FFD-44B1-9B0B-CF6B664E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A452E1-8799-4903-8904-FBE0F484B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316D27-E7D9-4B3D-AABC-BFCDC3D7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50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8EAB5-2630-4783-9264-E1FF6AA5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31447E-9347-4C82-A74F-C80C59A60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ADEB90-1BEB-40EB-AA9C-37361D1EC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0D78FB-9117-49A6-92F1-593652C0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0B9A39-79FB-411B-9BA1-53079F90F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B45518-3AB1-4640-ABDF-30784AE3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71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AA2B5E-C2AC-45A7-BADA-F1A3C5B1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44815F-6256-4D9F-A370-53261B102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2E5229-95F1-4F42-9CF5-4F1FC42FA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50D24B-3193-45CF-B22B-6BEEDC31E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3629BED-D52E-4C52-B409-B3882EAD6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B102A-8AAE-4575-A019-1FA2BEAB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960A73-9EB6-4A5E-ADC6-EFA6C1C2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1D3BB9-4630-43EC-B5E0-ACF20227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81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FF6437-7CB5-4865-B9CD-999DCD21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31CB14-ACDB-4BD8-B2CD-3C679B91F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979E23-F695-4692-9F45-8956386F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11188B-F59E-4C11-9045-BF29FB51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26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C1E404-E740-4BC1-810A-C1225F87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F8A869-1E1E-4BC5-8D39-3C0E5195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AF3E67-F7F3-4885-A7E3-3F7F6716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92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FAB3C4-8948-4B9C-A34A-374C4074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FC5ABE-4441-47DA-8812-24D3E6EF1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93B938-7603-4ED2-A34D-6567E377A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FC517F-9A4A-427C-AF93-C0FE03203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C95DE9-75F6-4F0C-AE1D-F718CDBF0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D4A22E-1971-4507-8CB3-6DB5DE23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42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6BB886-8DBA-43EE-8B4D-52C3ED0F9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250F07-B16B-46E2-802A-F36E49C23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816168-FAEF-4460-8F20-24E3820A8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9F3923-5A20-479D-B644-BEB7C18F0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C19906-9D4E-4B01-B13D-EBB01C1AC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F85B4E-4A48-4313-8A2B-33416478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716C0-E630-4AC8-B71E-EF9ECCB26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065F3B-39A7-4780-B68A-FFEE0647B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D491D9-55CD-43B6-ADF1-39C066EA5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152DEC-DFBE-4585-87E9-2B38EB649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F23725-7F21-4BE3-B64B-3509DE0CF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11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AFF50C-30E3-446D-8BDE-932C82083CA0}"/>
              </a:ext>
            </a:extLst>
          </p:cNvPr>
          <p:cNvSpPr txBox="1"/>
          <p:nvPr/>
        </p:nvSpPr>
        <p:spPr>
          <a:xfrm>
            <a:off x="2012598" y="1282824"/>
            <a:ext cx="7617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Black" panose="020B0A04020102020204" pitchFamily="34" charset="0"/>
              </a:rPr>
              <a:t>38.02.01 ЭКОНОМИКА И БУХГАЛТЕРСКИЙ УЧЁТ (ПО ОТРАСЛЯМ)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FF9274-70E1-4748-A30C-B50384873ECB}"/>
              </a:ext>
            </a:extLst>
          </p:cNvPr>
          <p:cNvSpPr txBox="1"/>
          <p:nvPr/>
        </p:nvSpPr>
        <p:spPr>
          <a:xfrm>
            <a:off x="5821525" y="1955600"/>
            <a:ext cx="1228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smtClean="0">
                <a:solidFill>
                  <a:schemeClr val="bg1"/>
                </a:solidFill>
                <a:latin typeface="Arial Black" panose="020B0A04020102020204" pitchFamily="34" charset="0"/>
              </a:rPr>
              <a:t>40000 </a:t>
            </a:r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руб.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B9AE80-EA7A-4F79-B7A7-087915E1DE3D}"/>
              </a:ext>
            </a:extLst>
          </p:cNvPr>
          <p:cNvSpPr txBox="1"/>
          <p:nvPr/>
        </p:nvSpPr>
        <p:spPr>
          <a:xfrm>
            <a:off x="819150" y="2460098"/>
            <a:ext cx="457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>
                <a:latin typeface="Arial Black" panose="020B0A04020102020204" pitchFamily="34" charset="0"/>
              </a:rPr>
              <a:t>АО «Центр корпоративного учета и отчетности «Желдоручет»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8ED997-6F88-4FC4-AED1-C6419C961296}"/>
              </a:ext>
            </a:extLst>
          </p:cNvPr>
          <p:cNvSpPr txBox="1"/>
          <p:nvPr/>
        </p:nvSpPr>
        <p:spPr>
          <a:xfrm>
            <a:off x="6577027" y="3079999"/>
            <a:ext cx="1714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БУХГАЛТЕР</a:t>
            </a:r>
            <a:endParaRPr lang="ru-RU" sz="1200" dirty="0">
              <a:latin typeface="Arial Black" panose="020B0A04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E104D2-A5CC-40E7-A1D2-4CDE907F5D63}"/>
              </a:ext>
            </a:extLst>
          </p:cNvPr>
          <p:cNvSpPr txBox="1"/>
          <p:nvPr/>
        </p:nvSpPr>
        <p:spPr>
          <a:xfrm>
            <a:off x="3941224" y="3807060"/>
            <a:ext cx="23452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ПОМОЩНИК БУХГАЛТЕРА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04A956-6DF7-4B0D-A09A-F57B211D2E13}"/>
              </a:ext>
            </a:extLst>
          </p:cNvPr>
          <p:cNvSpPr txBox="1"/>
          <p:nvPr/>
        </p:nvSpPr>
        <p:spPr>
          <a:xfrm>
            <a:off x="8096250" y="2484112"/>
            <a:ext cx="21647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ГЛАВНЫЙ БУХГАЛТЕР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9C1D95-CABA-4761-A4F4-26DDB5FD928D}"/>
              </a:ext>
            </a:extLst>
          </p:cNvPr>
          <p:cNvSpPr txBox="1"/>
          <p:nvPr/>
        </p:nvSpPr>
        <p:spPr>
          <a:xfrm>
            <a:off x="9749791" y="1851911"/>
            <a:ext cx="23245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Black" panose="020B0A04020102020204" pitchFamily="34" charset="0"/>
              </a:rPr>
              <a:t>ФИНАНСОВЫЙ ДИРЕКТОР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44A284-1085-4899-B856-BC085EF8D9B4}"/>
              </a:ext>
            </a:extLst>
          </p:cNvPr>
          <p:cNvSpPr txBox="1"/>
          <p:nvPr/>
        </p:nvSpPr>
        <p:spPr>
          <a:xfrm>
            <a:off x="591977" y="5858926"/>
            <a:ext cx="16422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Black" panose="020B0A04020102020204" pitchFamily="34" charset="0"/>
              </a:rPr>
              <a:t>Поступление в образовательное учреждение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5BCD0-862B-40EC-9D56-CE36A1920BF3}"/>
              </a:ext>
            </a:extLst>
          </p:cNvPr>
          <p:cNvSpPr txBox="1"/>
          <p:nvPr/>
        </p:nvSpPr>
        <p:spPr>
          <a:xfrm>
            <a:off x="2860764" y="5241524"/>
            <a:ext cx="26037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Arial Black" panose="020B0A04020102020204" pitchFamily="34" charset="0"/>
              </a:rPr>
              <a:t>Получение специальности </a:t>
            </a:r>
          </a:p>
          <a:p>
            <a:pPr algn="ctr"/>
            <a:r>
              <a:rPr lang="ru-RU" sz="900" dirty="0">
                <a:latin typeface="Arial Black" panose="020B0A04020102020204" pitchFamily="34" charset="0"/>
              </a:rPr>
              <a:t>Экономика </a:t>
            </a:r>
            <a:endParaRPr lang="ru-RU" sz="9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900" dirty="0" smtClean="0">
                <a:latin typeface="Arial Black" panose="020B0A04020102020204" pitchFamily="34" charset="0"/>
              </a:rPr>
              <a:t>и бухгалтерский </a:t>
            </a:r>
            <a:r>
              <a:rPr lang="ru-RU" sz="900" dirty="0">
                <a:latin typeface="Arial Black" panose="020B0A04020102020204" pitchFamily="34" charset="0"/>
              </a:rPr>
              <a:t>учёт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BA9C33-1536-47AB-8F49-1431D5240B8E}"/>
              </a:ext>
            </a:extLst>
          </p:cNvPr>
          <p:cNvSpPr txBox="1"/>
          <p:nvPr/>
        </p:nvSpPr>
        <p:spPr>
          <a:xfrm>
            <a:off x="5114570" y="4496036"/>
            <a:ext cx="2120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 Black" panose="020B0A04020102020204" pitchFamily="34" charset="0"/>
              </a:rPr>
              <a:t>Обработка банковских счетов.</a:t>
            </a:r>
          </a:p>
          <a:p>
            <a:pPr algn="ctr"/>
            <a:r>
              <a:rPr lang="ru-RU" sz="800" dirty="0">
                <a:latin typeface="Arial Black" panose="020B0A04020102020204" pitchFamily="34" charset="0"/>
              </a:rPr>
              <a:t>Составление поручений.</a:t>
            </a:r>
          </a:p>
          <a:p>
            <a:pPr algn="ctr"/>
            <a:r>
              <a:rPr lang="ru-RU" sz="800" dirty="0">
                <a:latin typeface="Arial Black" panose="020B0A04020102020204" pitchFamily="34" charset="0"/>
              </a:rPr>
              <a:t>Расчет заработной платы.</a:t>
            </a:r>
          </a:p>
          <a:p>
            <a:pPr algn="ctr"/>
            <a:r>
              <a:rPr lang="ru-RU" sz="800" dirty="0">
                <a:latin typeface="Arial Black" panose="020B0A04020102020204" pitchFamily="34" charset="0"/>
              </a:rPr>
              <a:t>Передача документации в архив.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41168B-FF2D-496B-B125-19944E79A60D}"/>
              </a:ext>
            </a:extLst>
          </p:cNvPr>
          <p:cNvSpPr txBox="1"/>
          <p:nvPr/>
        </p:nvSpPr>
        <p:spPr>
          <a:xfrm>
            <a:off x="6778388" y="3805271"/>
            <a:ext cx="2596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 Black" panose="020B0A04020102020204" pitchFamily="34" charset="0"/>
              </a:rPr>
              <a:t>Расчет приходных/расходных средств организации. Составление </a:t>
            </a:r>
          </a:p>
          <a:p>
            <a:pPr algn="ctr"/>
            <a:r>
              <a:rPr lang="ru-RU" sz="800" smtClean="0">
                <a:latin typeface="Arial Black" panose="020B0A04020102020204" pitchFamily="34" charset="0"/>
              </a:rPr>
              <a:t>налоговой </a:t>
            </a:r>
            <a:r>
              <a:rPr lang="ru-RU" sz="800" dirty="0">
                <a:latin typeface="Arial Black" panose="020B0A04020102020204" pitchFamily="34" charset="0"/>
              </a:rPr>
              <a:t>отчетности. </a:t>
            </a:r>
          </a:p>
          <a:p>
            <a:pPr algn="ctr"/>
            <a:r>
              <a:rPr lang="ru-RU" sz="800" dirty="0">
                <a:latin typeface="Arial Black" panose="020B0A04020102020204" pitchFamily="34" charset="0"/>
              </a:rPr>
              <a:t>Проведение инвентаризации.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8CE236F-6A7A-4723-9C23-F6687DFBA87E}"/>
              </a:ext>
            </a:extLst>
          </p:cNvPr>
          <p:cNvSpPr txBox="1"/>
          <p:nvPr/>
        </p:nvSpPr>
        <p:spPr>
          <a:xfrm>
            <a:off x="8886529" y="3143637"/>
            <a:ext cx="259632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latin typeface="Arial Black" panose="020B0A04020102020204" pitchFamily="34" charset="0"/>
              </a:rPr>
              <a:t>   Разработка политики управления </a:t>
            </a:r>
          </a:p>
          <a:p>
            <a:r>
              <a:rPr lang="ru-RU" sz="700" dirty="0">
                <a:latin typeface="Arial Black" panose="020B0A04020102020204" pitchFamily="34" charset="0"/>
              </a:rPr>
              <a:t>    финансами.</a:t>
            </a:r>
          </a:p>
          <a:p>
            <a:r>
              <a:rPr lang="ru-RU" sz="700" dirty="0">
                <a:latin typeface="Arial Black" panose="020B0A04020102020204" pitchFamily="34" charset="0"/>
              </a:rPr>
              <a:t>    Управление денежными потоками.</a:t>
            </a:r>
          </a:p>
          <a:p>
            <a:r>
              <a:rPr lang="ru-RU" sz="700" dirty="0">
                <a:latin typeface="Arial Black" panose="020B0A04020102020204" pitchFamily="34" charset="0"/>
              </a:rPr>
              <a:t>    Подготовка налоговой отчетности.</a:t>
            </a:r>
          </a:p>
          <a:p>
            <a:r>
              <a:rPr lang="ru-RU" sz="700" dirty="0">
                <a:latin typeface="Arial Black" panose="020B0A04020102020204" pitchFamily="34" charset="0"/>
              </a:rPr>
              <a:t>    Взаимодействие с налоговыми органами.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D1806D-CF63-47F5-B0F9-9B9F981074DE}"/>
              </a:ext>
            </a:extLst>
          </p:cNvPr>
          <p:cNvSpPr txBox="1"/>
          <p:nvPr/>
        </p:nvSpPr>
        <p:spPr>
          <a:xfrm>
            <a:off x="10360963" y="2465278"/>
            <a:ext cx="13190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latin typeface="Arial Black" panose="020B0A04020102020204" pitchFamily="34" charset="0"/>
              </a:rPr>
              <a:t>Разработка эффективных стратегий управления материальными ресурсами компании.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C6F54F-B518-4E79-9395-2D3AC9BC8D2E}"/>
              </a:ext>
            </a:extLst>
          </p:cNvPr>
          <p:cNvSpPr txBox="1"/>
          <p:nvPr/>
        </p:nvSpPr>
        <p:spPr>
          <a:xfrm>
            <a:off x="6286500" y="3887438"/>
            <a:ext cx="717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22-30</a:t>
            </a: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857813-F827-4877-87C8-042D960ED257}"/>
              </a:ext>
            </a:extLst>
          </p:cNvPr>
          <p:cNvSpPr txBox="1"/>
          <p:nvPr/>
        </p:nvSpPr>
        <p:spPr>
          <a:xfrm>
            <a:off x="4395977" y="4566078"/>
            <a:ext cx="717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18-22</a:t>
            </a: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64F4EE4-E762-457C-9672-B832E86AC4C8}"/>
              </a:ext>
            </a:extLst>
          </p:cNvPr>
          <p:cNvSpPr txBox="1"/>
          <p:nvPr/>
        </p:nvSpPr>
        <p:spPr>
          <a:xfrm>
            <a:off x="2501821" y="5323006"/>
            <a:ext cx="717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16-18</a:t>
            </a: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A38256-75A5-4E7D-8101-B886D52EC502}"/>
              </a:ext>
            </a:extLst>
          </p:cNvPr>
          <p:cNvSpPr txBox="1"/>
          <p:nvPr/>
        </p:nvSpPr>
        <p:spPr>
          <a:xfrm>
            <a:off x="69450" y="5944164"/>
            <a:ext cx="717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14-16 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C0A2AE-62DD-417F-A011-5579B56FDE84}"/>
              </a:ext>
            </a:extLst>
          </p:cNvPr>
          <p:cNvSpPr txBox="1"/>
          <p:nvPr/>
        </p:nvSpPr>
        <p:spPr>
          <a:xfrm>
            <a:off x="9276378" y="4903876"/>
            <a:ext cx="282632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Black" panose="020B0A04020102020204" pitchFamily="34" charset="0"/>
              </a:rPr>
              <a:t>Участие в чемпионатном движении «Профессионалы» и «</a:t>
            </a:r>
            <a:r>
              <a:rPr lang="ru-RU" sz="900" dirty="0" err="1">
                <a:latin typeface="Arial Black" panose="020B0A04020102020204" pitchFamily="34" charset="0"/>
              </a:rPr>
              <a:t>Абилимпикс</a:t>
            </a:r>
            <a:r>
              <a:rPr lang="ru-RU" sz="900" dirty="0">
                <a:latin typeface="Arial Black" panose="020B0A04020102020204" pitchFamily="34" charset="0"/>
              </a:rPr>
              <a:t>».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Black" panose="020B0A04020102020204" pitchFamily="34" charset="0"/>
              </a:rPr>
              <a:t>Освоение программ дополнительного образования во время обучения.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Black" panose="020B0A04020102020204" pitchFamily="34" charset="0"/>
              </a:rPr>
              <a:t>Повышение стипендии отличникам.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Black" panose="020B0A04020102020204" pitchFamily="34" charset="0"/>
              </a:rPr>
              <a:t>Формирование портфолио.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dirty="0"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1" name="Рукописный ввод 30">
                <a:extLst>
                  <a:ext uri="{FF2B5EF4-FFF2-40B4-BE49-F238E27FC236}">
                    <a16:creationId xmlns:a16="http://schemas.microsoft.com/office/drawing/2014/main" id="{C3C37153-1A03-4F48-AFD6-A42C19A9602E}"/>
                  </a:ext>
                </a:extLst>
              </p14:cNvPr>
              <p14:cNvContentPartPr/>
              <p14:nvPr/>
            </p14:nvContentPartPr>
            <p14:xfrm>
              <a:off x="1333715" y="3178673"/>
              <a:ext cx="360" cy="360"/>
            </p14:xfrm>
          </p:contentPart>
        </mc:Choice>
        <mc:Fallback xmlns="">
          <p:pic>
            <p:nvPicPr>
              <p:cNvPr id="31" name="Рукописный ввод 30">
                <a:extLst>
                  <a:ext uri="{FF2B5EF4-FFF2-40B4-BE49-F238E27FC236}">
                    <a16:creationId xmlns:a16="http://schemas.microsoft.com/office/drawing/2014/main" id="{C3C37153-1A03-4F48-AFD6-A42C19A960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4715" y="316967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Рукописный ввод 8">
                <a:extLst>
                  <a:ext uri="{FF2B5EF4-FFF2-40B4-BE49-F238E27FC236}">
                    <a16:creationId xmlns:a16="http://schemas.microsoft.com/office/drawing/2014/main" id="{0C021F5F-DA76-4A12-8D02-1AFD9B4ED7F3}"/>
                  </a:ext>
                </a:extLst>
              </p14:cNvPr>
              <p14:cNvContentPartPr/>
              <p14:nvPr/>
            </p14:nvContentPartPr>
            <p14:xfrm>
              <a:off x="619835" y="2649473"/>
              <a:ext cx="575280" cy="928440"/>
            </p14:xfrm>
          </p:contentPart>
        </mc:Choice>
        <mc:Fallback xmlns="">
          <p:pic>
            <p:nvPicPr>
              <p:cNvPr id="9" name="Рукописный ввод 8">
                <a:extLst>
                  <a:ext uri="{FF2B5EF4-FFF2-40B4-BE49-F238E27FC236}">
                    <a16:creationId xmlns:a16="http://schemas.microsoft.com/office/drawing/2014/main" id="{0C021F5F-DA76-4A12-8D02-1AFD9B4ED7F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0835" y="2640470"/>
                <a:ext cx="592920" cy="9460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3" name="Рукописный ввод 32">
                <a:extLst>
                  <a:ext uri="{FF2B5EF4-FFF2-40B4-BE49-F238E27FC236}">
                    <a16:creationId xmlns:a16="http://schemas.microsoft.com/office/drawing/2014/main" id="{A5F2D446-F6DA-43C1-A72D-6C746BCF9246}"/>
                  </a:ext>
                </a:extLst>
              </p14:cNvPr>
              <p14:cNvContentPartPr/>
              <p14:nvPr/>
            </p14:nvContentPartPr>
            <p14:xfrm>
              <a:off x="1177835" y="3323753"/>
              <a:ext cx="360" cy="360"/>
            </p14:xfrm>
          </p:contentPart>
        </mc:Choice>
        <mc:Fallback xmlns="">
          <p:pic>
            <p:nvPicPr>
              <p:cNvPr id="33" name="Рукописный ввод 32">
                <a:extLst>
                  <a:ext uri="{FF2B5EF4-FFF2-40B4-BE49-F238E27FC236}">
                    <a16:creationId xmlns:a16="http://schemas.microsoft.com/office/drawing/2014/main" id="{A5F2D446-F6DA-43C1-A72D-6C746BCF92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68835" y="331511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C48133E8-6D74-4530-8B3C-3D28AD06C4FF}"/>
                  </a:ext>
                </a:extLst>
              </p14:cNvPr>
              <p14:cNvContentPartPr/>
              <p14:nvPr/>
            </p14:nvContentPartPr>
            <p14:xfrm>
              <a:off x="747995" y="3206033"/>
              <a:ext cx="163080" cy="326880"/>
            </p14:xfrm>
          </p:contentPart>
        </mc:Choice>
        <mc:Fallback xmlns=""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id="{C48133E8-6D74-4530-8B3C-3D28AD06C4F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8995" y="3197393"/>
                <a:ext cx="180720" cy="344520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4B33CE19-2BEC-49BF-90AC-BC3DF856DF27}"/>
              </a:ext>
            </a:extLst>
          </p:cNvPr>
          <p:cNvSpPr txBox="1"/>
          <p:nvPr/>
        </p:nvSpPr>
        <p:spPr>
          <a:xfrm>
            <a:off x="816214" y="2780749"/>
            <a:ext cx="31250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 Black" panose="020B0A04020102020204" pitchFamily="34" charset="0"/>
              </a:rPr>
              <a:t>ООО «</a:t>
            </a:r>
            <a:r>
              <a:rPr lang="ru-RU" sz="1100" dirty="0" err="1">
                <a:latin typeface="Arial Black" panose="020B0A04020102020204" pitchFamily="34" charset="0"/>
              </a:rPr>
              <a:t>Лесоторг</a:t>
            </a:r>
            <a:r>
              <a:rPr lang="ru-RU" sz="1100" dirty="0">
                <a:latin typeface="Arial Black" panose="020B0A04020102020204" pitchFamily="34" charset="0"/>
              </a:rPr>
              <a:t>»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09594" y="4020714"/>
            <a:ext cx="2208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СРЕДНЯЯ З</a:t>
            </a:r>
            <a:r>
              <a:rPr lang="en-US" sz="900" b="1" dirty="0" smtClean="0">
                <a:latin typeface="Arial Rounded MT Bold" panose="020F0704030504030204" pitchFamily="34" charset="0"/>
              </a:rPr>
              <a:t>/</a:t>
            </a:r>
            <a:r>
              <a:rPr lang="ru-RU" sz="900" b="1" dirty="0" smtClean="0"/>
              <a:t>П  ПО ОРЛОВСКОЙ ОБЛАСТИ</a:t>
            </a:r>
          </a:p>
          <a:p>
            <a:pPr algn="ctr"/>
            <a:r>
              <a:rPr lang="ru-RU" sz="900" b="1" dirty="0" smtClean="0"/>
              <a:t>25000 руб.</a:t>
            </a:r>
            <a:endParaRPr lang="ru-RU" sz="9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096000" y="3298532"/>
            <a:ext cx="2208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900" b="1" dirty="0">
                <a:solidFill>
                  <a:prstClr val="black"/>
                </a:solidFill>
              </a:rPr>
              <a:t>СРЕДНЯЯ З</a:t>
            </a:r>
            <a:r>
              <a:rPr lang="en-US" sz="9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/</a:t>
            </a:r>
            <a:r>
              <a:rPr lang="ru-RU" sz="900" b="1" dirty="0">
                <a:solidFill>
                  <a:prstClr val="black"/>
                </a:solidFill>
              </a:rPr>
              <a:t>П  ПО ОРЛОВСКОЙ ОБЛАСТИ</a:t>
            </a:r>
          </a:p>
          <a:p>
            <a:pPr lvl="0" algn="ctr"/>
            <a:r>
              <a:rPr lang="ru-RU" sz="900" b="1" dirty="0" smtClean="0">
                <a:solidFill>
                  <a:prstClr val="black"/>
                </a:solidFill>
              </a:rPr>
              <a:t>46000 </a:t>
            </a:r>
            <a:r>
              <a:rPr lang="ru-RU" sz="900" b="1" dirty="0">
                <a:solidFill>
                  <a:prstClr val="black"/>
                </a:solidFill>
              </a:rPr>
              <a:t>руб.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49971" y="2689414"/>
            <a:ext cx="2264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800" b="1" dirty="0">
                <a:solidFill>
                  <a:prstClr val="black"/>
                </a:solidFill>
              </a:rPr>
              <a:t>СРЕДНЯЯ З</a:t>
            </a:r>
            <a:r>
              <a:rPr lang="en-US" sz="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/</a:t>
            </a:r>
            <a:r>
              <a:rPr lang="ru-RU" sz="800" b="1" dirty="0">
                <a:solidFill>
                  <a:prstClr val="black"/>
                </a:solidFill>
              </a:rPr>
              <a:t>П  ПО ОРЛОВСКОЙ ОБЛАСТИ</a:t>
            </a:r>
          </a:p>
          <a:p>
            <a:pPr lvl="0" algn="ctr"/>
            <a:r>
              <a:rPr lang="ru-RU" sz="800" b="1" dirty="0" smtClean="0">
                <a:solidFill>
                  <a:prstClr val="black"/>
                </a:solidFill>
              </a:rPr>
              <a:t>50000 </a:t>
            </a:r>
            <a:r>
              <a:rPr lang="ru-RU" sz="800" b="1" dirty="0">
                <a:solidFill>
                  <a:prstClr val="black"/>
                </a:solidFill>
              </a:rPr>
              <a:t>руб.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793970" y="2059660"/>
            <a:ext cx="2236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800" b="1" dirty="0">
                <a:solidFill>
                  <a:prstClr val="black"/>
                </a:solidFill>
              </a:rPr>
              <a:t>СРЕДНЯЯ З</a:t>
            </a:r>
            <a:r>
              <a:rPr lang="en-US" sz="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/</a:t>
            </a:r>
            <a:r>
              <a:rPr lang="ru-RU" sz="800" b="1" dirty="0">
                <a:solidFill>
                  <a:prstClr val="black"/>
                </a:solidFill>
              </a:rPr>
              <a:t>П  ПО ОРЛОВСКОЙ ОБЛАСТИ</a:t>
            </a:r>
          </a:p>
          <a:p>
            <a:pPr lvl="0" algn="ctr"/>
            <a:r>
              <a:rPr lang="ru-RU" sz="800" b="1" dirty="0" smtClean="0">
                <a:solidFill>
                  <a:prstClr val="black"/>
                </a:solidFill>
              </a:rPr>
              <a:t>60000 </a:t>
            </a:r>
            <a:r>
              <a:rPr lang="ru-RU" sz="800" b="1" dirty="0">
                <a:solidFill>
                  <a:prstClr val="black"/>
                </a:solidFill>
              </a:rPr>
              <a:t>руб.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25226" y="4664647"/>
            <a:ext cx="2100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900" b="1" dirty="0" smtClean="0">
                <a:solidFill>
                  <a:prstClr val="black"/>
                </a:solidFill>
              </a:rPr>
              <a:t>СТИПЕНДИЯ </a:t>
            </a:r>
          </a:p>
          <a:p>
            <a:pPr lvl="0" algn="ctr"/>
            <a:r>
              <a:rPr lang="ru-RU" sz="900" b="1" dirty="0">
                <a:solidFill>
                  <a:prstClr val="black"/>
                </a:solidFill>
              </a:rPr>
              <a:t>1</a:t>
            </a:r>
            <a:r>
              <a:rPr lang="ru-RU" sz="900" b="1" dirty="0" smtClean="0">
                <a:solidFill>
                  <a:prstClr val="black"/>
                </a:solidFill>
              </a:rPr>
              <a:t>000 </a:t>
            </a:r>
            <a:r>
              <a:rPr lang="ru-RU" sz="900" b="1" dirty="0">
                <a:solidFill>
                  <a:prstClr val="black"/>
                </a:solidFill>
              </a:rPr>
              <a:t>РУБ.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77501" y="4438684"/>
            <a:ext cx="1721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Black" panose="020B0A04020102020204" pitchFamily="34" charset="0"/>
              </a:rPr>
              <a:t>СТУДЕНТ</a:t>
            </a:r>
            <a:endParaRPr lang="ru-RU" sz="1200" dirty="0"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23635" y="3233270"/>
            <a:ext cx="6372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30-35 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54720" y="2675939"/>
            <a:ext cx="491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Black" panose="020B0A04020102020204" pitchFamily="34" charset="0"/>
              </a:rPr>
              <a:t>35+</a:t>
            </a:r>
            <a:endParaRPr lang="ru-RU" sz="12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8945" y="1035781"/>
            <a:ext cx="1343278" cy="919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513211" y="1618407"/>
            <a:ext cx="988610" cy="4412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66" b="28305"/>
          <a:stretch/>
        </p:blipFill>
        <p:spPr>
          <a:xfrm>
            <a:off x="244136" y="1115245"/>
            <a:ext cx="2576906" cy="99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9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185</Words>
  <Application>Microsoft Office PowerPoint</Application>
  <PresentationFormat>Широкоэкранный</PresentationFormat>
  <Paragraphs>49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Rounded MT Bold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Stepanova</dc:creator>
  <cp:lastModifiedBy>ElektroExistenz</cp:lastModifiedBy>
  <cp:revision>10</cp:revision>
  <dcterms:created xsi:type="dcterms:W3CDTF">2023-08-31T12:32:37Z</dcterms:created>
  <dcterms:modified xsi:type="dcterms:W3CDTF">2023-09-28T13:05:48Z</dcterms:modified>
</cp:coreProperties>
</file>