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7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990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8-31T14:11:51.481"/>
    </inkml:context>
    <inkml:brush xml:id="br0">
      <inkml:brushProperty name="width" value="0.05" units="cm"/>
      <inkml:brushProperty name="height" value="0.05" units="cm"/>
      <inkml:brushProperty name="color" value="#FFFFFF"/>
      <inkml:brushProperty name="ignorePressure" value="1"/>
    </inkml:brush>
  </inkml:definitions>
  <inkml:trace contextRef="#ctx0" brushRef="#br0">0 0,'0'0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8-31T14:12:02.811"/>
    </inkml:context>
    <inkml:brush xml:id="br0">
      <inkml:brushProperty name="width" value="0.05" units="cm"/>
      <inkml:brushProperty name="height" value="0.05" units="cm"/>
      <inkml:brushProperty name="color" value="#FFFFFF"/>
      <inkml:brushProperty name="ignorePressure" value="1"/>
    </inkml:brush>
  </inkml:definitions>
  <inkml:trace contextRef="#ctx0" brushRef="#br0">340 1456,'6'-7,"-1"1,2-1,-1 2,1-1,0 1,0 0,0 0,11-4,-6 2,-5 4,0 0,0 0,0 1,1 0,-1 0,1 1,8-1,-14 2,0-1,0 1,1 0,-1 0,0-1,1 2,-1-1,0 0,0 0,1 1,-1-1,0 1,0-1,0 1,0 0,0 0,0 0,0 0,0 0,0 1,0-1,0 1,-1-1,1 1,-1 0,1-1,1 3,-3 0,-1 0,1 1,-1-1,1 0,-1 0,0 0,-1 0,1 0,-1 0,0-1,0 1,0 0,0-1,0 1,-1-1,0 0,-4 5,-2 3,-128 155,43-56,87-101,5-5,0-1,0 0,0 0,-1 0,1 0,-1 0,0 0,0-1,0 1,0-1,-1 0,1 0,0 0,-5 1,8-3,-1 0,1-1,-1 1,1 0,-1-1,1 1,-1-1,1 1,-1-1,1 1,-1-1,1 1,-1-1,1 1,0-1,-1 1,1-1,0 0,0 1,0-1,-1 0,1 1,0-1,0 0,0 1,0-1,0 0,0 1,0-1,0 0,0 1,1-1,-1 1,0-1,0 0,0 1,1-1,0 0,8-28,3 7,1 1,1 0,1 0,1 2,0 0,30-25,-2-1,-35 34,1 2,0 0,0 0,0 0,1 2,1-1,-1 1,1 1,14-6,-25 12,-1 0,1-1,0 1,-1 0,1 0,-1 0,1 0,0 0,-1 0,1 0,0 0,-1 0,1 0,0 0,-1 1,1-1,0 0,-1 0,1 1,-1-1,1 0,-1 1,1-1,-1 0,1 1,-1-1,1 1,-1-1,1 1,0 0,-2 21,-20 21,13-32,5-6,0 0,0 0,-1 0,0 0,0-1,0 1,-9 6,13-11,-1 0,1 0,0 0,-1 0,1 0,0 0,0 0,-1 0,1-1,0 1,0 0,-1 0,1 0,0 0,0 0,-1 0,1-1,0 1,0 0,0 0,-1 0,1-1,0 1,0 0,0 0,0 0,0-1,-1 1,1 0,0 0,0-1,0 1,0 0,0-1,0 1,0 0,0 0,0-1,0 1,0 0,0 0,0-1,0 1,0 0,0 0,0-1,1 1,-1 0,0 0,0-1,4-22,29-111,6 2,87-196,-114 305,-12 23,0 0,0 0,0 0,0 1,0-1,0 0,0 0,0 0,0 0,0 0,0 0,0 0,0 1,0-1,0 0,0 0,0 0,0 0,1 0,-1 0,0 0,0 0,0 1,0-1,0 0,0 0,0 0,0 0,0 0,1 0,-1 0,0 0,0 0,0 0,0 0,0 0,0 0,0 0,0 0,1 0,-1 0,0 0,0 0,0 0,0 0,0 0,0 0,0 0,1 0,-1 0,0 0,0 0,0 0,0 0,0 0,0 0,0 0,0-1,1 1,-1 0,0 0,0 0,0 0,0 0,0 0,0 0,0 0,0 0,0-1,-6 42,-9 5,-2-1,-2 0,-2-2,-2 0,-1-2,-61 77,34-48,31-42,-38 43,58-70,-1 0,1 0,-1 0,0-1,1 1,-1 0,0-1,1 1,-1 0,0-1,0 1,1-1,-1 1,0-1,0 1,0-1,0 0,0 0,0 1,1-1,-1 0,0 0,0 0,0 0,0 0,0 0,0 0,0 0,0 0,0 0,0-1,0 1,0 0,-1-1,2 0,0 0,-1 0,1-1,0 1,-1 0,1 0,0 0,0 0,0-1,0 1,0 0,0 0,1 0,-1 0,0-1,0 1,1 0,-1 0,1 0,-1 0,1 0,-1 0,1 0,0 0,0 0,-1 0,1 0,1 0,24-27,0 2,37-29,-38 35,-1-1,0-1,37-48,-61 69,1 1,-1 0,0-1,0 1,0-1,0 1,0 0,1-1,-1 1,0-1,0 1,1 0,-1-1,0 1,1 0,-1 0,0-1,1 1,-1 0,0 0,1-1,-1 1,1 0,-1 0,0 0,1 0,-1 0,1-1,-1 1,1 0,-1 0,0 0,1 0,-1 0,1 0,-1 1,1-1,0 0,3 18,-7 25,0-28,-1 0,-1 0,0-1,0 0,-2 0,0 0,0-1,-1 0,-1 0,-17 19,26-31,0-1,-1 1,1-1,0 0,-1 1,1-1,0 1,0-1,-1 0,1 1,-1-1,1 0,0 0,-1 1,1-1,-1 0,1 0,0 1,-1-1,1 0,-1 0,1 0,-1 0,1 0,-1 0,1 0,-1 0,1 0,-1 0,1 0,-1 0,1 0,-1 0,1 0,-1 0,1-1,-1 1,1 0,0 0,-1-1,0 1,-5-24,9-31,5 20,4-17,-12 41,-6 20,-144 311,149-318,1-1,0 1,-1-1,1 0,-1 1,0-1,1 0,-1 0,0 1,0-1,0 0,0 0,0 0,0 0,0 0,0 0,0 0,-1 0,1-1,-2 2,2-3,0-1,1 0,-1 0,1 0,0 1,0-1,0 0,0 0,0 0,0 1,0-1,0 0,1 0,-1 0,1 1,-1-1,1 0,0 1,1-4,29-70,3 1,3 2,52-76,-60 102,225-374,-229 383,-13 26,-12 11,0 1,0-1,1 0,-1 0,0 0,0 0,1 0,-1 0,0 1,0-1,0 0,1 0,-1 0,0 1,0-1,0 0,0 0,0 0,1 1,-1-1,0 0,0 0,0 1,0-1,0 0,0 1,0-1,0 0,0 0,0 1,0-1,0 0,0 0,0 1,0-1,0 0,0 0,0 1,0-1,-1 0,1 0,0 1,0-1,0 0,-1 1,-4 23,-1 1,-1-1,-2 0,0-1,-18 32,-75 113,82-136,-220 355,240-386,-1 1,1-1,-1 0,1 0,-1 0,0 0,1 0,-1 0,0 0,0 0,0 0,0 0,0 0,0 0,0-1,0 1,0 0,0-1,0 1,0-1,-2 1,2-2,0 0,1 0,-1 0,1 1,-1-1,1-1,0 1,-1 0,1 0,0 0,0 0,0 0,0 0,0 0,0 0,0 0,0 0,1-2,9-60,-10 62,9-30,-9 30,0 0,1 0,-1 0,0 0,1 0,-1 0,1 0,-1 0,1 0,-1 1,1-1,0 0,-1 0,1 0,0 1,0-1,-1 0,1 1,0-1,0 1,0-1,0 1,1-1,-1 11,-8 17,-2 0,0 0,-2-1,-26 45,16-31,-288 500,309-538,-1 0,0 0,0 0,-1 0,1 0,0-1,-1 1,1 0,-1-1,1 1,-1-1,1 0,-5 3,6-5,-1 0,1 0,0 1,-1-1,1 0,0 0,-1 1,1-1,0 0,0 0,0 0,0 0,0 0,0 1,0-1,0 0,0 0,0 0,0 0,1 1,-1-1,1-1,18-71,47-109,7 2,111-194,-174 356,-8 12,1 1,-1 0,1 0,0 0,1 0,-1 1,6-6,-9 10,0 0,0 0,1 0,-1 0,0 0,0 0,0-1,0 1,1 0,-1 0,0 0,0 0,0 0,1 0,-1 0,0 1,0-1,0 0,0 0,1 0,-1 0,0 0,0 0,0 0,0 0,0 0,1 0,-1 0,0 1,0-1,0 0,0 0,0 0,0 0,1 0,-1 1,0-1,0 0,0 0,0 0,0 0,0 1,0-1,0 0,0 0,0 0,0 0,0 1,0-1,0 0,0 0,0 0,0 1,0-1,0 0,0 0,0 0,0 0,0 1,-1-1,1 0,0 0,0 0,0 0,0 1,-3 31,-1 0,-2-1,-1 1,-17 47,5-15,2-3,-2-1,-2-1,-34 63,138-229,-24 14,75-105,-133 197,-1 0,0 0,1 0,-1 1,1-1,-1 0,1 0,0 1,-1-1,1 0,0 1,-1-1,1 1,0-1,0 1,0-1,-1 1,1 0,0-1,0 1,0 0,1-1,0 17,-13 31,-10 8,-35 67,-7 16,124-317,-24 92,3 2,73-111,-92 171,-11 19,-10 18,-10 16,-2 0,-1 0,-31 47,-7 14,-22 31,0 0,54-90,19-29,-1 0,1-1,0 1,-1 0,1-1,-1 1,1-1,-1 1,1-1,-1 1,1-1,-1 1,1-1,-1 0,1 1,-1-1,0 0,1 1,-1-1,0 0,1 0,-1 0,0 0,1 1,-1-1,0 0,0 0,1 0,-1 0,0-1,1 1,-1 0,0 0,1 0,-1 0,0-1,1 1,-1 0,1-1,-1 1,0 0,1-1,-1 1,1-1,-1 0,0 0,1-1,-1 1,1-1,0 1,0-1,0 1,0-1,0 1,0-1,0 0,0 1,0-1,1 1,-1-1,1 1,-1 0,1-1,-1 1,2-3,19-32,-16 27,14-25,36-57,-51 93,-4 11,-4 20,-34 77,-4-1,-62 116,78-187,26-38,0 0,0 0,0 0,0 0,0 0,0-1,0 1,0 0,0 0,0 0,0 0,0 0,0 0,0 0,0 0,0-1,0 1,0 0,0 0,0 0,0 0,0 0,0 0,0 0,0 0,0 0,0-1,0 1,-1 0,1 0,0 0,0 0,0 0,0 0,0 0,0 0,0 0,0 0,0 0,-1 0,1 0,0 0,0 0,0 0,0 0,0 0,0 0,0 0,0 0,-1 0,1 0,0 0,0 0,0 0,0 0,0 0,0 0,0 0,0 0,-1 0,11-26,38-65,61-87,10-17,-114 184,1 1,1 0,0 0,0 0,13-12,-19 22,-1-1,0 1,0 0,1 0,-1 0,0 0,0-1,1 1,-1 0,0 0,0 0,1 0,-1 0,0 0,1 0,-1 0,0 0,1 0,-1 0,0 0,0 0,1 0,-1 0,0 0,1 0,-1 0,0 0,1 0,-1 0,0 0,0 1,1-1,-1 0,0 0,0 0,1 0,-1 1,0-1,0 0,0 0,1 1,-1-1,0 0,0 0,0 1,0-1,0 0,0 1,1-1,-1 0,0 1,0-1,0 0,0 0,0 1,0-1,0 0,0 1,0-1,0 0,-1 1,1-1,0 0,0 0,0 1,-2 26,-14 29,-2-1,-3-1,-1-1,-38 62,32-61,25-47,-7 13,0-1,-16 21,26-40,0 1,0-1,0 1,-1-1,1 0,0 1,0-1,-1 1,1-1,0 0,0 1,-1-1,1 0,-1 1,1-1,0 0,-1 0,1 1,0-1,-1 0,1 0,-1 0,1 1,-1-1,1 0,-1 0,1 0,-1 0,1 0,0 0,-1 0,0 0,-2-16,11-30,24-51,5 1,3 3,5 1,75-116,-104 189,-15 19,-1 0,0 0,0 0,1 0,-1 0,0 0,0 0,1 0,-1 0,0 1,0-1,1 0,-1 0,0 0,0 0,0 0,0 1,1-1,-1 0,0 0,0 1,0-1,0 0,0 0,0 0,1 1,-1-1,0 0,0 0,0 1,0-1,0 0,0 0,0 1,0-1,0 0,0 0,0 1,0-1,0 0,0 0,-1 1,-7 48,-31 61,-4-2,-98 175,116-234,11-23,9-14,0-1,-1 0,-1 0,0-1,0 0,-10 11,17-21,-1 0,1 0,0 0,0 0,0 0,0 1,-1-1,1 0,0 0,0 0,0 0,-1 0,1 0,0 0,0 0,0 0,0 0,-1 0,1 0,0 0,0 0,0 0,-1 0,1-1,0 1,0 0,0 0,0 0,-1 0,1 0,0 0,0 0,0-1,0 1,0 0,0 0,-1 0,1 0,0 0,0-1,0 1,0 0,0 0,0 0,0-1,0 1,0 0,0 0,0 0,0 0,0-1,0 1,0 0,0 0,0 0,0-1,0 1,0 0,0 0,0 0,0 0,0-1,0 1,0 0,1 0,-1 0,0 0,0-1,0 1,3-19,18-46,2 2,4 0,35-61,-30 59,8-19,47-86,-85 169,-1 7,-6 18,-33 89,-93 187,74-178,-17 34,84-182,1 0,1 1,1 0,28-40,-41 65,0-1,0 0,1 1,-1-1,0 1,1-1,-1 1,0 0,1-1,-1 1,1-1,-1 1,1 0,-1-1,0 1,1 0,0-1,-1 1,1 0,-1 0,1 0,-1-1,1 1,-1 0,1 0,0 0,-1 0,1 0,-1 0,2 0,2 17,-8 29,-8 5,-2-1,-3 0,-1 0,-3-2,-1-1,-3-1,-2 0,-40 51,67-97,0 0,0 1,0-1,-1 0,1 0,0 1,0-1,0 0,0 0,0 1,-1-1,1 0,0 0,0 0,0 1,0-1,-1 0,1 0,0 0,0 0,-1 1,1-1,0 0,0 0,-1 0,1 0,0 0,0 0,-1 0,1 0,0 0,-1 0,1 0,0 0,0 0,-1 0,1 0,0 0,-1 0,1 0,0 0,0 0,-1-1,-2-14,6-23,17-50,4 1,3 1,69-148,-39 109,5 3,6 2,85-112,-136 213,-16 19,-1 0,0 0,0 1,0-1,1 0,-1 0,0 0,0 0,0 0,0 0,1 0,-1 0,0 0,0 0,0 0,0 1,1-1,-1 0,0 0,0 0,0 0,0 1,0-1,0 0,1 0,-1 0,0 0,0 1,0-1,0 0,0 0,0 0,0 1,0-1,0 0,0 0,0 0,0 1,0-1,0 0,0 0,0 0,0 1,0-1,0 0,0 0,-1 0,1 1,0-1,-11 46,7-35,-144 415,110-339,-4-2,-92 139,134-223,-1 0,1 1,-1-1,0 0,1 0,-1 0,0 1,0-1,0 0,0 0,0 0,0 0,0 0,0-1,0 1,0 0,-1-1,1 1,0 0,0-1,-1 1,1-1,0 0,-1 1,-2-1,4-2,-1 0,0 1,0-1,1 0,-1 0,1 0,0 0,-1 0,1 0,0 0,0 0,0 0,0 0,1 0,-1 0,1 0,-1 0,1 0,1-3,19-61,3 1,3 1,36-63,-36 73,-12 24,35-74,5 4,79-112,-119 197,-18 36,-26 54,-3-2,-78 128,57-108,3-2,-206 342,239-413,16-22,1 1,0-1,1 0,-1 0,0 0,0 0,1 0,-1 0,1 0,0 1,-1-1,1 0,0 0,0 1,2-4,60-116,117-186,894-1507,-1042 1758,38-57,-70 113,0 0,0 0,0 0,0-1,0 1,0 0,0 0,0 0,0 0,0 0,0-1,0 1,0 0,0 0,0 0,0 0,0 0,0-1,0 1,0 0,0 0,0 0,0 0,1 0,-1 0,0-1,0 1,0 0,0 0,0 0,0 0,1 0,-1 0,0 0,0 0,0 0,0 0,0 0,0 0,1 0,-1 0,0 0,0 0,0 0,0 0,1 0,-1 0,0 0,0 0,0 0,0 0,0 0,0 0,1 0,-1 0,0 0,0 0,0 0,0 0,0 0,0 1,1-1,-1 0,0 0,0 0,0 0,-2 15,-8 24,-239 582,142-378,89-199,-1-2,-3-1,-1 0,-30 39,-12 14,-79 147,16-22,97-165,22-37,0 0,-2-1,1 0,-2 0,-26 27,37-43,1 1,0-1,0 0,0 0,-1 1,1-1,0 0,0 0,-1 0,1 0,0 1,0-1,-1 0,1 0,0 0,-1 0,1 0,0 0,-1 0,1 0,0 0,-1 0,1 0,0 0,0 0,-1 0,1 0,0 0,-1 0,1 0,0 0,-1 0,1 0,0-1,0 1,-1 0,1 0,0 0,0 0,-1-1,1 1,-4-17,6-19,7 7,1 0,2 1,1 1,0 0,2 1,30-39,-18 24,26-50,-56 137,-9 9,-2-1,-34 84,-59 100,94-212,4-5,5-12,0 1,-1-1,0 0,-12 15,17-24,-1-1,0 0,1 0,-1 1,1-1,-1 0,1 0,0 0,-1 0,1 0,0 0,0 0,-1 0,1 0,0 0,0 0,0 0,0 0,0 0,0 0,1 0,-1-1,1-35,8-24,2 0,30-91,-27 113,-10 36,-7 25,-4 19,5-25,0-1,-1 0,-1 0,0 0,-1-1,0 1,-10 15,8-9,7-19,0 0,-1 1,1-1,-1 0,0 0,1 0,-1 0,0-1,0 1,-1 0,-1 3,2-6,1 1,-1-1,1 1,-1-1,1 1,-1-1,1 1,-1-1,1 0,0 1,-1-1,1 0,0 1,-1-1,1 0,0 1,0-1,0 0,0 0,0 1,0-1,0 0,0 1,0-1,0-1,-2-23,1-2,1 1,1 0,2 0,0 0,2 0,1 1,13-36,-11 49,-6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8-31T14:12:13.622"/>
    </inkml:context>
    <inkml:brush xml:id="br0">
      <inkml:brushProperty name="width" value="0.05" units="cm"/>
      <inkml:brushProperty name="height" value="0.05" units="cm"/>
      <inkml:brushProperty name="color" value="#FFFFFF"/>
      <inkml:brushProperty name="ignorePressure" value="1"/>
    </inkml:brush>
  </inkml:definitions>
  <inkml:trace contextRef="#ctx0" brushRef="#br0">0 1,'0'0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8-31T14:12:21.659"/>
    </inkml:context>
    <inkml:brush xml:id="br0">
      <inkml:brushProperty name="width" value="0.05" units="cm"/>
      <inkml:brushProperty name="height" value="0.05" units="cm"/>
      <inkml:brushProperty name="color" value="#FFFFFF"/>
      <inkml:brushProperty name="ignorePressure" value="1"/>
    </inkml:brush>
  </inkml:definitions>
  <inkml:trace contextRef="#ctx0" brushRef="#br0">238 588,'-53'59,"40"-42,-1-1,0-1,-33 26,47-41,0 0,0 1,0-1,0 0,0 0,-1 0,1 1,0-1,0 0,0 0,-1 0,1 0,0 0,0 1,-1-1,1 0,0 0,0 0,-1 0,1 0,0 0,0 0,-1 0,1 0,0 0,0 0,-1 0,1 0,0 0,0 0,-1 0,1-1,0 1,0 0,0 0,-1 0,1 0,0 0,0 0,0-1,-1 1,1 0,0 0,0 0,0-1,0 1,-1 0,1-1,0-16,8-19,-5 28,0 1,0 1,0-1,1 0,0 1,0 0,0 0,1 0,0 0,0 1,8-7,-1 0,-11 11,1-1,-1 1,0-1,1 1,-1-1,1 1,-1 0,1 0,0 0,0 0,-1 0,1 0,0 0,0 1,0-1,0 1,3-1,-3 2,-1 0,0 0,0 0,0 0,0 0,0 1,0-1,-1 0,1 1,0-1,-1 1,1-1,0 1,-1-1,0 1,1-1,-1 1,0-1,0 1,0-1,0 1,0 0,-1 2,1-3,1 5,0 0,-1 0,0 0,0 1,0-1,-1 0,0 0,0 0,0 1,-1-1,0-1,-1 1,1 0,-5 8,7-29,11-20,167-491,-241 692,-98 183,154-334,5-10,1 0,-2 0,1 0,-1 0,1-1,-1 1,-1-1,1 0,-1 1,1-2,-1 1,-6 4,10-8,-1-1,1 1,0-1,-1 1,1-1,0 1,-1-1,1 0,0 1,0-1,0 1,-1-1,1 0,0 1,0-1,0 0,0 1,0-1,0 0,0 1,0-1,0 1,1-1,-1 0,0 1,0-1,1 1,-1-1,0 0,0 1,2-2,6-25,25-44,58-95,-2 5,-115 215,-6 14,-42 65,64-116,2-5,0 0,0 0,-1-1,-12 12,21-23,0 0,-1 1,1-1,0 0,0 0,0 0,-1 1,1-1,0 0,0 0,-1 0,1 0,0 0,0 1,-1-1,1 0,0 0,-1 0,1 0,0 0,0 0,-1 0,1 0,0 0,-1 0,1 0,0 0,0 0,-1 0,1 0,0-1,-1 1,1 0,0 0,0 0,-1 0,1 0,0-1,0 1,0 0,-1 0,1-1,0 1,0 0,0 0,0 0,-1-1,1 1,0 0,0-1,0 1,0 0,0 0,0-1,0 1,0 0,0-1,0 1,0 0,0 0,0-1,0 1,0 0,0-1,0 1,0-1,1-23,11-41,3 0,2 1,29-67,-12 35,22-70,-60 234,-35 104,-102 279,121-394,-50 125,50-135,16-39,11-33,81-214,-84 222,9-29,-13 45,0 0,0 0,1 0,-1 1,1-1,-1 0,0 1,1-1,-1 0,1 1,0-1,-1 0,1 1,-1-1,1 1,0-1,0 1,-1-1,1 1,0 0,0-1,-1 1,1 0,0 0,0 0,0-1,-1 1,1 0,0 0,0 0,0 0,0 0,0 0,-1 1,1-1,0 0,0 0,0 1,-1-1,1 0,0 1,0-1,-1 1,2 0,-1 0,0 0,0 0,0 1,0-1,0 0,0 0,0 1,0-1,-1 1,1-1,-1 1,1-1,-1 1,0-1,1 1,-1-1,0 1,0-1,0 1,0 1,-5 35,4-33,-9 50,-29 92,106-347,85-159,-197 456,-102 162,138-243,1 1,0 0,1 0,1 1,1 0,0 0,-2 21,43-98,-1-6,47-78,-82 143,0 0,0 1,0-1,0 0,0 0,0 1,0-1,0 0,1 0,-1 0,0 1,0-1,0 0,0 0,0 0,1 0,-1 1,0-1,0 0,0 0,0 0,1 0,-1 0,0 0,0 1,0-1,1 0,-1 0,0 0,0 0,1 0,-1 0,0 0,0 0,1 0,-1 0,0 0,0 0,0 0,1 0,-1 0,0 0,0-1,1 1,-1 0,0 0,0 0,0 0,1 0,-1 0,0-1,0 1,0 0,-2 23,-5 11,-3-1,-1 0,-1 0,-2-1,-30 51,30-65,11-26,17-36,11-2,48-67,-68 113,-4 11,-4 17,-19 47,20-69,0 0,0 0,-1-1,0 1,0-1,0 1,-1-1,0 0,0 0,-6 5,4-10,7-10,6-11,39-53,14-25,-49 86,-6 21,-5 27,-3-15,-1 1,-1-2,-1 1,-1-1,0 1,-2-2,0 1,-15 22,24-41,0 0,0 0,0 0,0 0,0-1,0 1,0 0,-1 0,1 0,0 0,0 0,0 0,0 0,0 0,0 0,0 0,0 0,0 0,0 0,0-1,0 1,0 0,0 0,0 0,0 0,-1 0,1 0,0 0,0 0,0 0,0 0,0 0,0 0,0 0,0 0,0 0,0 0,-1 0,1 0,0 0,0 0,0 0,0 0,0 0,5-17,10-23,101-173,-103 194,-12 31,-14 33,12-44,-11 27,-1 0,-2-1,0 0,-21 26,36-53,0 0,0 0,0 0,0 1,-1-1,1 0,0 0,0 1,0-1,0 0,0 0,0 0,0 1,-1-1,1 0,0 0,0 0,0 0,0 1,-1-1,1 0,0 0,0 0,0 0,-1 0,1 0,0 0,0 1,0-1,-1 0,1 0,0 0,0 0,-1 0,1 0,0 0,0 0,-1 0,1 0,0 0,0 0,0-1,-1 1,1 0,0 0,0 0,-1 0,1 0,0 0,0 0,0-1,0 1,-1 0,1 0,0 0,0 0,0-1,0 1,0 0,-1 0,1-1,0 1,0 0,0 0,0 0,0-1,0 1,0 0,0-1,-4 15,-2 18,-1 1,-2-1,0-1,-24 50,24-67,7-16,15-26,31-27,69-68,-29 35,-84 86,1 1,0 0,0 0,0 0,0 0,0 1,0-1,0 0,0 0,0 0,0 1,1-1,-1 1,0-1,0 1,2-1,-2 1,-1 0,0 0,1 1,-1-1,1 0,-1 0,0 1,1-1,-1 0,0 1,1-1,-1 0,0 1,0-1,1 0,-1 1,0-1,0 1,0-1,0 1,1-1,-1 0,0 1,0-1,0 1,0-1,0 1,0-1,0 1,-7 43,5-38,-21 50,21-53,0 1,0-1,0 1,-1-1,1 0,-1 0,0 0,1 0,-1 0,-1-1,1 1,-5 2,7-5,1 1,-1-1,1 0,-1 0,0 0,1 0,-1 0,0 0,1 0,-1 0,0 0,1 0,-1 0,0 0,1 0,-1 0,1 0,-1-1,0 1,1 0,-1-1,1 1,-1 0,1-1,-1 1,1-1,-1 1,1-1,-1 1,1-1,0 1,-1-1,1 1,0-1,-1 1,1-2,-13-31,-1 0,10 30,-1 0,1 1,-1 0,0-1,0 2,0-1,0 1,0-1,-8 0,-22-7,36 10,0-1,-1 1,1 0,0 0,0-1,-1 1,1 0,0 0,-1 0,1-1,-1 1,1 0,-1 0,1 0,-1 0,0 0,1 0,-1 0,0 0,0 0,0 0,0 0,0 0,0 0,0 1,0-1,0 0,0 0,-1 0,1 0,0 0,-1 0,1 0,-1-1,1 1,-1 0,1 0,-1 0,0 0,0-1,1 1,-1 0,0 0,0-1,0 1,1-1,-1 1,0-1,0 1,0-1,0 1,0-1,0 0,0 0,0 0,0 1,0-1,0 0,0 0,-1 0,1 0,0-1,0 1,-1-1,3 2,1-1,0 0,0-1,-1 1,1 0,0 0,0-1,-1 1,1-1,0 0,-1 1,1-1,0 0,-1 0,1 0,-1 0,1 0,-1 0,0 0,2-2,18-11,-20 14,0 0,-1 0,1 1,0-1,-1 0,1 0,-1 0,1 0,0 1,-1-1,1 0,-1 1,1-1,-1 0,1 1,-1-1,1 0,-1 1,1-1,-1 1,0-1,1 1,-1-1,0 1,1 0,-1-1,0 1,0-1,1 1,-1 0,0-1,0 1,0-1,0 1,0 0,0 0,1 10,0 0,0-1,-1 1,-1 0,0-1,0 1,-1-1,-3 12,73-211,-111 278,18-51,25-38,-1 1,1 0,-1-1,1 1,-1-1,1 1,-1-1,0 0,1 1,-1-1,1 1,-1-1,0 0,0 0,1 1,-1-1,0 0,1 0,-1 0,0 0,0 0,1 0,-1 0,0 0,0 0,1 0,-1 0,0 0,0 0,1-1,-1 1,0 0,1-1,-1 1,0 0,1-1,-1 1,1-1,-1 1,0-1,1 1,-1-1,1 0,0 1,-1-1,1 0,-1 1,1-1,0 0,0 1,-1-1,1 0,0 1,0-1,0-1,-4-9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8-31T14:12:35.602"/>
    </inkml:context>
    <inkml:brush xml:id="br0">
      <inkml:brushProperty name="width" value="0.05" units="cm"/>
      <inkml:brushProperty name="height" value="0.05" units="cm"/>
      <inkml:brushProperty name="color" value="#FFFFFF"/>
      <inkml:brushProperty name="ignorePressure" value="1"/>
    </inkml:brush>
  </inkml:definitions>
  <inkml:trace contextRef="#ctx0" brushRef="#br0">192 364,'-13'16,"0"0,-13 21,19-25,0 0,-2-1,1 0,-1-1,-1 0,-19 16,29-25,-1-1,0 1,1 0,-1-1,1 0,-1 1,0-1,1 1,-1-1,0 0,1 1,-1-1,0 0,0 0,1 1,-1-1,0 0,0 0,1 0,-1 0,0 0,0 0,1 0,-1 0,0-1,0 1,1 0,-1 0,0 0,-1-2,1 1,1 0,-1 0,0-1,1 1,-1 0,1-1,0 1,-1-1,1 1,0 0,0-1,0 1,0-1,0-2,12-53,11-6,2 2,3 1,2 1,59-85,-80 132,1 1,0 0,19-16,-28 27,-1 0,0 0,1-1,-1 1,0 0,1 0,-1 0,1 0,-1 0,0 0,1 0,-1 0,1 0,-1 0,0 0,1 0,-1 0,0 1,1-1,-1 0,0 0,1 0,-1 0,0 1,1-1,-1 0,0 0,1 1,-1-1,0 0,0 0,1 1,-1-1,0 0,0 1,0-1,0 0,1 1,-1-1,0 0,0 1,0-1,0 1,0-1,0 0,0 1,0-1,0 0,0 1,0-1,0 1,0-1,0 1,2 27,-2-25,0 18,-1 0,0-1,-2 1,-1 0,0-1,-13 34,-5 3,-31 53,34-76,-1-1,-31 38,43-64,8-17,10-16,76-127,-98 182,-16 40,-3-2,-52 84,83-151,0 0,0 0,0 0,0 0,0 0,0 0,0 0,0 0,0 0,0-1,0 1,0 0,-1 0,1 0,0 0,0 0,0 0,0 0,0 0,0 0,0 0,0 0,0 0,0 0,0 0,0 0,0 0,0 0,0 0,0 0,0 0,0 0,-1 0,1 0,0 0,0 0,4-14,9-19,57-75,-43 70,-3-1,36-74,-65 114,-9 11,-15 20,16-11,2 1,-12 32,-2 3,16-41,0-1,-1-1,-22 25,4-6,75-72,-16 2,-2 0,36-62,-61 92,-3 5,1-1,0 1,-1 0,1-1,0 1,0 0,0 0,0 0,1 1,3-4,4 8,-8 18,-3-5,-1 0,-1-1,-1 1,0-1,-1 1,-9 18,-50 84,5-9,50-92,6-16,6-31,-1 17,8-30,1 1,2 0,2 1,38-73,-46 98,3-5,0 0,1 1,2 0,0 1,27-31,-39 49,-1 0,1 0,-1 0,1 1,-1-1,1 0,-1 0,1 1,0-1,-1 1,1-1,0 0,-1 1,1-1,0 1,0 0,0-1,0 1,-1 0,1-1,0 1,0 0,0 0,0 0,0 0,0 0,0 0,1 0,-2 1,0 1,1-1,-1 1,0-1,0 0,1 1,-1-1,0 1,-1-1,1 1,0-1,0 1,-1-1,0 3,-20 59,0-17,-2-1,-2-2,-54 73,39-58,44-106,-2 40,0-1,0 1,1 0,-1 1,2-1,-1 0,1 1,1 0,-1 0,1 0,0 0,1 1,-1 0,8-6,2-4,31-46,-36 47,1 0,0 1,0 1,15-14,-26 27,0 0,1 0,-1-1,0 1,0 0,0 0,0 0,0 0,0-1,0 1,0 0,1 0,-1 0,0 0,0-1,0 1,0 0,0 0,1 0,-1 0,0 0,0 0,0 0,1-1,-1 1,0 0,0 0,0 0,1 0,-1 0,0 0,0 0,0 0,1 0,-1 0,0 0,0 0,0 0,1 0,-1 0,0 1,0-1,0 0,1 0,-1 0,0 0,0 0,0 0,0 0,1 1,-1-1,0 0,0 0,0 0,0 0,0 1,-3 15,-13 20,-205 315,213-341,11-21,12-23,64-88,-46 73,-1-1,47-105,-75 147,-1 0,2 0,-1 0,1 0,0 1,0 0,1 0,11-10,-17 17,1 0,-1 0,0 0,1 0,-1 1,0-1,1 0,-1 0,0 0,1 1,-1-1,0 0,1 0,-1 0,0 1,0-1,1 0,-1 1,0-1,0 0,1 1,-1-1,0 0,0 1,0-1,0 0,0 1,0-1,0 1,1-1,-1 0,0 1,0-1,0 0,-1 1,1-1,0 1,0-1,0 0,0 1,0-1,-1 1,1 20,-4 2,-2-1,0 1,-1-1,-1-1,-14 28,-64 102,67-118,13-23,0 0,0-1,-1 1,0-1,-1-1,1 0,-2 0,1 0,-1-1,-15 9,24-15,-1-1,0 0,1 0,-1 1,1-1,-1 0,1 0,-1 0,0 0,1 1,-1-1,1 0,-1 0,0 0,1 0,-1-1,1 1,-1 0,0 0,1 0,-1 0,1-1,-1 1,1 0,-1 0,1-1,-1 1,1 0,-1-1,1 1,-1-1,1 1,-1-1,1 1,-1-1,-4-27,10-28,4 17,-9 37,1 0,-1-1,1 1,0 0,0 0,0 0,0 0,0 0,0 0,1 0,-1 1,1-1,-1 0,3-2,-13 37,-16 15,19-35,0 1,-1-1,-1-1,1 1,-2-1,0-1,-1 1,-15 14,64-60,0-2,-3-1,47-62,8-8,-57 79,-34 28,0 0,1 0,-1 0,0 0,0 0,1-1,-1 1,0 0,0 0,1 0,-1 0,0 0,0 0,1 0,-1 0,0 0,1 0,-1 0,0 0,0 0,1 0,-1 0,0 1,1-1,-1 0,0 0,0 0,0 0,1 0,-1 1,0-1,0 0,1 0,-1 0,0 1,0-1,0 0,0 0,1 1,-5 23,-18 38,-3-1,-2-1,-51 81,63-122,15-19,0 0,0 0,-1 0,1 0,0 0,0 0,0 0,0 0,-1 0,1 0,0 0,0 0,0 0,0 0,0 0,-1 0,1 0,0 0,0 0,0 0,0 0,0 0,0 0,-1 0,1-1,0 1,0 0,0 0,0 0,0 0,0 0,0 0,0-1,0 1,0 0,0 0,0 0,-1 0,1 0,0-1,0 1,0 0,0 0,0 0,0 0,0 0,0-1,1 1,-1 0,0 0,0 0,0 0,0 0,0-1,0 1,0 0,0 0,0 0,0 0,14-41,105-151,-65 110,-94 153,-60 63,360-452,-247 307,-16 25,-14 25,-31 41,-116 146,154-214,7-7,-1 0,1-1,-1 0,0 1,0-1,-1-1,-6 6,7-11,5-8,7-9,76-80,-52 64,-18 18,2 0,0 0,1 2,1 0,34-22,-52 37,1-1,-1 1,0-1,1 1,-1 0,0-1,1 1,-1 0,1 0,-1-1,0 1,1 0,-1 0,1 0,-1 0,1-1,-1 1,1 0,-1 0,1 0,-1 0,1 0,-1 0,1 0,-1 0,1 0,-1 1,0-1,1 0,-1 0,1 0,-1 0,1 1,-1-1,1 0,-1 0,1 1,-6 18,-21 23,1-10,1 1,-30 55,52-85,-30 59,72-132,-28 54,0 0,23-19,0-3,-19 21,-25 30,-27 30,4-10,12-11,0-1,-1-2,-47 35,67-53,-1 0,1 0,-1 0,0 0,1 0,-1 0,0-1,1 1,-1 0,0-1,0 0,0 1,0-1,1 0,-1 0,-3 0,5 0,-1-1,1 1,-1-1,1 1,0-1,-1 0,1 1,0-1,-1 1,1-1,0 0,0 1,-1-1,1 1,0-1,0 0,0 1,0-1,0 0,0 1,0-1,0 0,0 1,0-1,0 0,1 1,-1-1,1-1,26-59,-25 56,93-149,-95 153,0 1,1-1,-1 0,0 1,1-1,-1 0,0 1,1-1,-1 1,1-1,-1 1,1-1,-1 1,1-1,-1 1,1 0,-1-1,1 1,0 0,-1-1,1 1,0 0,-1 0,1-1,0 1,0 0,-1 0,2 0,4 17,-10 31,-2-31,-1 0,0-1,-2 1,0-2,-20 28,75-107,-35 46,0 1,1 0,1 1,1 0,20-18,-33 33,1 0,0-1,-1 1,1 0,0 0,0 0,0 1,0-1,-1 0,1 1,0-1,3 0,-4 1,0 0,-1 0,1 0,0 1,-1-1,1 0,0 0,-1 0,1 0,0 1,-1-1,1 0,0 1,-1-1,1 1,-1-1,1 0,-1 1,1-1,-1 1,1 0,-1-1,0 1,1 0,0 1,0 1,-1-1,1 0,-1 1,0-1,0 0,0 1,0-1,0 0,0 1,-1-1,1 0,-1 1,1-1,-1 0,0 0,0 0,0 1,-2 1,-91 140,69-119,24-24,0 0,0 0,0 0,0 0,-1 0,1 0,0 0,0 0,-1 0,1-1,-1 1,1-1,-1 1,1-1,-1 1,1-1,-2 1,2-2,1 0,0 0,0 1,-1-1,1 0,0 1,0-1,0 0,0 0,0 1,0-1,0 0,0 0,0 1,1-1,-1 0,0 1,0-1,0 0,1 1,-1-1,0 0,1 1,-1-1,1 1,0-2,17-20,-12 16,105-141,-111 147,0 0,0 0,0 0,0 0,0 1,0-1,0 0,0 0,0 0,0 0,0 0,0 0,1 0,-1 0,0 0,0 1,0-1,0 0,0 0,0 0,0 0,0 0,0 0,0 0,1 0,-1 0,0 0,0 0,0 0,0 0,0 0,0 0,0 0,1 0,-1 0,0 0,0 0,0 0,0 0,0 0,0 0,0 0,1 0,-1 0,0 0,0 0,0 0,0 0,0 0,0 0,0 0,0-1,0 1,0 0,1 0,-1 0,0 0,0 0,0 0,0 0,0 0,0-1,0 1,0 0,1 17,-6 20,-21 16,21-45,1-1,0 1,0 0,1 0,0 0,-4 15,7-18,-1 0,0 0,0 0,-1 0,1 0,-1 0,0-1,0 1,-1-1,-4 8,21-54,0 20,1 0,0 1,2 1,21-20,-38 40,0 0,0 0,1-1,-1 1,0 0,0 0,0 0,1 0,-1-1,0 1,0 0,1 0,-1 0,0 0,0 0,1 0,-1 0,0 0,0 0,1 0,-1 0,0 0,0 0,1 0,-1 0,0 0,0 0,1 0,-1 0,0 0,0 0,1 0,-1 0,0 0,0 0,1 1,-1-1,0 0,0 0,0 0,1 0,-1 1,0-1,0 0,0 0,0 0,0 1,1-1,3 20,-5 20,-4-18,-1 0,-1 0,0-1,-2 0,-18 34,26-55,1 0,0 1,0-1,-1 1,1-1,0 1,0-1,0 1,0-1,-1 1,1-1,0 1,0-1,0 1,0-1,0 1,0-1,0 0,1 1,-1-1,0 1,0-1,0 1,0-1,1 1,-1-1,0 1,0-1,1 0,-1 1,0-1,1 1,-1-1,0 0,1 0,-1 1,1-1,-1 0,0 1,1-1,-1 0,1 0,-1 0,1 0,-1 1,1-1,-1 0,1 0,-1 0,1 0,-1 0,1 0,-1 0,1 0,-1 0,1-1,36-2,-32 2,167-33,-108 19,2 3,65-4,-107 14,-1 1,0 2,1 0,45 9,-64-8,1-1,0 1,-1 0,1 0,-1 1,0 0,1 0,-1 0,-1 0,1 1,0 0,-1 0,0 0,0 0,0 1,0 0,-1 0,0 0,0 0,0 0,-1 0,1 1,-1 0,2 9,-1 1,-1-1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8-31T14:12:47.119"/>
    </inkml:context>
    <inkml:brush xml:id="br0">
      <inkml:brushProperty name="width" value="0.05" units="cm"/>
      <inkml:brushProperty name="height" value="0.05" units="cm"/>
      <inkml:brushProperty name="color" value="#FFFFFF"/>
      <inkml:brushProperty name="ignorePressure" value="1"/>
    </inkml:brush>
  </inkml:definitions>
  <inkml:trace contextRef="#ctx0" brushRef="#br0">0 0,'0'0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C02FB0-E464-49AA-8F64-2AE8BB843C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0505C1C-52DA-44AF-B0FA-C6C266CCD6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CC8F90-ED44-4B2A-8ABD-F8A14A178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D8D8-DB69-47D9-BFF3-90CCDC607563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AB205E3-6CB1-467B-BAE0-F1B3A603B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5DC2B9C-3406-4FBE-874E-8F9A44585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3F1-2C90-41F5-A963-DA96B6864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102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6A1C05-CCF2-48E1-BE53-1730EAAA0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79C4B74-8ADE-48A0-BD67-968FD8F9CF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6347CB2-A2AB-41F9-A1ED-A3EFB1E0F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D8D8-DB69-47D9-BFF3-90CCDC607563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A46A9CA-68DC-4A4C-B47E-E57C7E611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F9CEA9-EFD2-4A4B-9930-DAB0C5B6D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3F1-2C90-41F5-A963-DA96B6864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857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A78706D-88FB-4062-95AB-D5DC3B08E2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EFC3F44-9999-41C3-8FAA-C24B382DF5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BC358E-FCDA-40C6-8F46-E38347623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D8D8-DB69-47D9-BFF3-90CCDC607563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B04D64-953B-4636-AEA3-A75162328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99DE82-18C1-43AE-A527-E5E1A3EBB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3F1-2C90-41F5-A963-DA96B6864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673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6B375A-825A-4A4D-8EB4-472CBD06F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816BDF-5A7E-4738-AC71-B9B4FC707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92CB026-343B-43B7-9B6B-4F743F811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D8D8-DB69-47D9-BFF3-90CCDC607563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A8EF553-F804-4FAB-8716-931C1F9E5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9D7D68A-1D98-4B88-A83C-251BEE2FE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3F1-2C90-41F5-A963-DA96B6864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9615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4BFF88-0442-47E1-BCFB-3D46EF8E7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BA750C7-0452-43D5-AC37-0FD578BF9F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F4487E-8FFD-44B1-9B0B-CF6B664EE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D8D8-DB69-47D9-BFF3-90CCDC607563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A452E1-8799-4903-8904-FBE0F484B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0316D27-E7D9-4B3D-AABC-BFCDC3D75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3F1-2C90-41F5-A963-DA96B6864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4503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98EAB5-2630-4783-9264-E1FF6AA56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31447E-9347-4C82-A74F-C80C59A609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3ADEB90-1BEB-40EB-AA9C-37361D1ECA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20D78FB-9117-49A6-92F1-593652C0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D8D8-DB69-47D9-BFF3-90CCDC607563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90B9A39-79FB-411B-9BA1-53079F90F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7B45518-3AB1-4640-ABDF-30784AE3A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3F1-2C90-41F5-A963-DA96B6864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71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AA2B5E-C2AC-45A7-BADA-F1A3C5B18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F44815F-6256-4D9F-A370-53261B1029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D2E5229-95F1-4F42-9CF5-4F1FC42FA7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C50D24B-3193-45CF-B22B-6BEEDC31EB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3629BED-D52E-4C52-B409-B3882EAD6D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BBB102A-8AAE-4575-A019-1FA2BEAB9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D8D8-DB69-47D9-BFF3-90CCDC607563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5960A73-9EB6-4A5E-ADC6-EFA6C1C2B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51D3BB9-4630-43EC-B5E0-ACF20227C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3F1-2C90-41F5-A963-DA96B6864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3812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FF6437-7CB5-4865-B9CD-999DCD21E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331CB14-ACDB-4BD8-B2CD-3C679B91F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D8D8-DB69-47D9-BFF3-90CCDC607563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A979E23-F695-4692-9F45-8956386FF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A11188B-F59E-4C11-9045-BF29FB51E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3F1-2C90-41F5-A963-DA96B6864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269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8C1E404-E740-4BC1-810A-C1225F87B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D8D8-DB69-47D9-BFF3-90CCDC607563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1F8A869-1E1E-4BC5-8D39-3C0E5195D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9AF3E67-F7F3-4885-A7E3-3F7F67161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3F1-2C90-41F5-A963-DA96B6864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927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FAB3C4-8948-4B9C-A34A-374C40748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FC5ABE-4441-47DA-8812-24D3E6EF1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193B938-7603-4ED2-A34D-6567E377A0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6FC517F-9A4A-427C-AF93-C0FE03203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D8D8-DB69-47D9-BFF3-90CCDC607563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5C95DE9-75F6-4F0C-AE1D-F718CDBF0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0D4A22E-1971-4507-8CB3-6DB5DE234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3F1-2C90-41F5-A963-DA96B6864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5422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6BB886-8DBA-43EE-8B4D-52C3ED0F9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7250F07-B16B-46E2-802A-F36E49C233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2816168-FAEF-4460-8F20-24E3820A83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9F3923-5A20-479D-B644-BEB7C18F0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D8D8-DB69-47D9-BFF3-90CCDC607563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7C19906-9D4E-4B01-B13D-EBB01C1AC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2F85B4E-4A48-4313-8A2B-33416478A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3F1-2C90-41F5-A963-DA96B6864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11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E716C0-E630-4AC8-B71E-EF9ECCB26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0065F3B-39A7-4780-B68A-FFEE0647B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D491D9-55CD-43B6-ADF1-39C066EA55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4D8D8-DB69-47D9-BFF3-90CCDC607563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3152DEC-DFBE-4585-87E9-2B38EB6493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F23725-7F21-4BE3-B64B-3509DE0CF8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243F1-2C90-41F5-A963-DA96B68648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119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6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customXml" Target="../ink/ink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5.png"/><Relationship Id="rId5" Type="http://schemas.openxmlformats.org/officeDocument/2006/relationships/customXml" Target="../ink/ink2.xml"/><Relationship Id="rId10" Type="http://schemas.openxmlformats.org/officeDocument/2006/relationships/customXml" Target="../ink/ink5.xml"/><Relationship Id="rId4" Type="http://schemas.openxmlformats.org/officeDocument/2006/relationships/image" Target="../media/image2.png"/><Relationship Id="rId9" Type="http://schemas.openxmlformats.org/officeDocument/2006/relationships/image" Target="../media/image4.png"/><Relationship Id="rId1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0AFF50C-30E3-446D-8BDE-932C82083CA0}"/>
              </a:ext>
            </a:extLst>
          </p:cNvPr>
          <p:cNvSpPr txBox="1"/>
          <p:nvPr/>
        </p:nvSpPr>
        <p:spPr>
          <a:xfrm>
            <a:off x="2287073" y="1192827"/>
            <a:ext cx="7617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Arial Black" panose="020B0A04020102020204" pitchFamily="34" charset="0"/>
              </a:rPr>
              <a:t>46.02.01</a:t>
            </a:r>
            <a:r>
              <a:rPr lang="ru-RU" sz="2000" b="1" dirty="0">
                <a:latin typeface="Arial Black" panose="020B0A04020102020204" pitchFamily="34" charset="0"/>
              </a:rPr>
              <a:t> </a:t>
            </a:r>
            <a:r>
              <a:rPr lang="ru-RU" sz="1200" b="1" dirty="0">
                <a:latin typeface="Arial Black" panose="020B0A04020102020204" pitchFamily="34" charset="0"/>
              </a:rPr>
              <a:t>ДОКУМЕНТАЦИОННОЕ ОБЕСПЕЧЕНИЕ УПРАВЛЕНИЯ И АРХИВОВЕДЕНИЕ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FF9274-70E1-4748-A30C-B50384873ECB}"/>
              </a:ext>
            </a:extLst>
          </p:cNvPr>
          <p:cNvSpPr txBox="1"/>
          <p:nvPr/>
        </p:nvSpPr>
        <p:spPr>
          <a:xfrm>
            <a:off x="5433506" y="1942483"/>
            <a:ext cx="1885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  <a:latin typeface="Arial Black" panose="020B0A04020102020204" pitchFamily="34" charset="0"/>
              </a:rPr>
              <a:t>4</a:t>
            </a:r>
            <a:r>
              <a:rPr lang="ru-RU" sz="1200" smtClean="0">
                <a:solidFill>
                  <a:schemeClr val="bg1"/>
                </a:solidFill>
                <a:latin typeface="Arial Black" panose="020B0A04020102020204" pitchFamily="34" charset="0"/>
              </a:rPr>
              <a:t>0000 </a:t>
            </a:r>
            <a:r>
              <a:rPr lang="ru-RU" sz="1200" dirty="0">
                <a:solidFill>
                  <a:schemeClr val="bg1"/>
                </a:solidFill>
                <a:latin typeface="Arial Black" panose="020B0A04020102020204" pitchFamily="34" charset="0"/>
              </a:rPr>
              <a:t>руб.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CB9AE80-EA7A-4F79-B7A7-087915E1DE3D}"/>
              </a:ext>
            </a:extLst>
          </p:cNvPr>
          <p:cNvSpPr txBox="1"/>
          <p:nvPr/>
        </p:nvSpPr>
        <p:spPr>
          <a:xfrm>
            <a:off x="819150" y="2460098"/>
            <a:ext cx="4572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latin typeface="Arial Black" panose="020B0A04020102020204" pitchFamily="34" charset="0"/>
              </a:rPr>
              <a:t>БУОО «Государственный архив Орловской области»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A8ED997-6F88-4FC4-AED1-C6419C961296}"/>
              </a:ext>
            </a:extLst>
          </p:cNvPr>
          <p:cNvSpPr txBox="1"/>
          <p:nvPr/>
        </p:nvSpPr>
        <p:spPr>
          <a:xfrm>
            <a:off x="4533900" y="3779775"/>
            <a:ext cx="1714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 Black" panose="020B0A04020102020204" pitchFamily="34" charset="0"/>
              </a:rPr>
              <a:t>СЕКРЕТАРЬ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E104D2-A5CC-40E7-A1D2-4CDE907F5D63}"/>
              </a:ext>
            </a:extLst>
          </p:cNvPr>
          <p:cNvSpPr txBox="1"/>
          <p:nvPr/>
        </p:nvSpPr>
        <p:spPr>
          <a:xfrm>
            <a:off x="5930538" y="3172795"/>
            <a:ext cx="24504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latin typeface="Arial Black" panose="020B0A04020102020204" pitchFamily="34" charset="0"/>
              </a:rPr>
              <a:t>СПЕЦИАЛИСТ СЛУЖБЫ ДОУ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A04A956-6DF7-4B0D-A09A-F57B211D2E13}"/>
              </a:ext>
            </a:extLst>
          </p:cNvPr>
          <p:cNvSpPr txBox="1"/>
          <p:nvPr/>
        </p:nvSpPr>
        <p:spPr>
          <a:xfrm>
            <a:off x="7861449" y="2411158"/>
            <a:ext cx="27026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latin typeface="Arial Black" panose="020B0A04020102020204" pitchFamily="34" charset="0"/>
              </a:rPr>
              <a:t>РУКОВОДИТЕЛЬ </a:t>
            </a:r>
            <a:endParaRPr lang="en-US" sz="1100" dirty="0" smtClean="0">
              <a:latin typeface="Arial Black" panose="020B0A04020102020204" pitchFamily="34" charset="0"/>
            </a:endParaRPr>
          </a:p>
          <a:p>
            <a:pPr algn="ctr"/>
            <a:r>
              <a:rPr lang="ru-RU" sz="1100" dirty="0" smtClean="0">
                <a:latin typeface="Arial Black" panose="020B0A04020102020204" pitchFamily="34" charset="0"/>
              </a:rPr>
              <a:t>СЛУЖБЫ </a:t>
            </a:r>
            <a:r>
              <a:rPr lang="ru-RU" sz="1100" dirty="0">
                <a:latin typeface="Arial Black" panose="020B0A04020102020204" pitchFamily="34" charset="0"/>
              </a:rPr>
              <a:t>ДОУ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29C1D95-CABA-4761-A4F4-26DDB5FD928D}"/>
              </a:ext>
            </a:extLst>
          </p:cNvPr>
          <p:cNvSpPr txBox="1"/>
          <p:nvPr/>
        </p:nvSpPr>
        <p:spPr>
          <a:xfrm>
            <a:off x="9510766" y="1778553"/>
            <a:ext cx="28615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latin typeface="Arial Black" panose="020B0A04020102020204" pitchFamily="34" charset="0"/>
              </a:rPr>
              <a:t>ЗАМЕСТИТЕЛЬ </a:t>
            </a:r>
            <a:endParaRPr lang="en-US" sz="1100" dirty="0" smtClean="0">
              <a:latin typeface="Arial Black" panose="020B0A04020102020204" pitchFamily="34" charset="0"/>
            </a:endParaRPr>
          </a:p>
          <a:p>
            <a:pPr algn="ctr"/>
            <a:r>
              <a:rPr lang="ru-RU" sz="1100" dirty="0" smtClean="0">
                <a:latin typeface="Arial Black" panose="020B0A04020102020204" pitchFamily="34" charset="0"/>
              </a:rPr>
              <a:t>РУКОВОДИТЕЛЯ</a:t>
            </a:r>
            <a:endParaRPr lang="ru-RU" sz="1100" dirty="0">
              <a:latin typeface="Arial Black" panose="020B0A040201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144A284-1085-4899-B856-BC085EF8D9B4}"/>
              </a:ext>
            </a:extLst>
          </p:cNvPr>
          <p:cNvSpPr txBox="1"/>
          <p:nvPr/>
        </p:nvSpPr>
        <p:spPr>
          <a:xfrm>
            <a:off x="583143" y="5875907"/>
            <a:ext cx="164226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>
                <a:latin typeface="Arial Black" panose="020B0A04020102020204" pitchFamily="34" charset="0"/>
              </a:rPr>
              <a:t>Поступление в образовательное учреждение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345BCD0-862B-40EC-9D56-CE36A1920BF3}"/>
              </a:ext>
            </a:extLst>
          </p:cNvPr>
          <p:cNvSpPr txBox="1"/>
          <p:nvPr/>
        </p:nvSpPr>
        <p:spPr>
          <a:xfrm>
            <a:off x="2986971" y="5244621"/>
            <a:ext cx="26037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00" dirty="0">
                <a:latin typeface="Arial Black" panose="020B0A04020102020204" pitchFamily="34" charset="0"/>
              </a:rPr>
              <a:t>Получение специальности Специалист по </a:t>
            </a:r>
          </a:p>
          <a:p>
            <a:r>
              <a:rPr lang="ru-RU" sz="700" dirty="0">
                <a:latin typeface="Arial Black" panose="020B0A04020102020204" pitchFamily="34" charset="0"/>
              </a:rPr>
              <a:t>       документационному обеспечению </a:t>
            </a:r>
          </a:p>
          <a:p>
            <a:r>
              <a:rPr lang="ru-RU" sz="700" dirty="0">
                <a:latin typeface="Arial Black" panose="020B0A04020102020204" pitchFamily="34" charset="0"/>
              </a:rPr>
              <a:t>        управления и архивоведению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7BA9C33-1536-47AB-8F49-1431D5240B8E}"/>
              </a:ext>
            </a:extLst>
          </p:cNvPr>
          <p:cNvSpPr txBox="1"/>
          <p:nvPr/>
        </p:nvSpPr>
        <p:spPr>
          <a:xfrm>
            <a:off x="5109731" y="4487211"/>
            <a:ext cx="21201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>
                <a:latin typeface="Arial Black" panose="020B0A04020102020204" pitchFamily="34" charset="0"/>
              </a:rPr>
              <a:t>Ведение организационно-распорядительной документации. Осуществление документооборота организации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741168B-FF2D-496B-B125-19944E79A60D}"/>
              </a:ext>
            </a:extLst>
          </p:cNvPr>
          <p:cNvSpPr txBox="1"/>
          <p:nvPr/>
        </p:nvSpPr>
        <p:spPr>
          <a:xfrm>
            <a:off x="6943532" y="3805876"/>
            <a:ext cx="21201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>
                <a:latin typeface="Arial Black" panose="020B0A04020102020204" pitchFamily="34" charset="0"/>
              </a:rPr>
              <a:t>Работа в системах электронного документооборота. Подготовка по заданию руководства проектов документов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8CE236F-6A7A-4723-9C23-F6687DFBA87E}"/>
              </a:ext>
            </a:extLst>
          </p:cNvPr>
          <p:cNvSpPr txBox="1"/>
          <p:nvPr/>
        </p:nvSpPr>
        <p:spPr>
          <a:xfrm>
            <a:off x="8865435" y="3176011"/>
            <a:ext cx="25963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>
                <a:latin typeface="Arial Black" panose="020B0A04020102020204" pitchFamily="34" charset="0"/>
              </a:rPr>
              <a:t>Разработка и ведение локальных нормативных актов </a:t>
            </a:r>
            <a:endParaRPr lang="en-US" sz="800" dirty="0" smtClean="0">
              <a:latin typeface="Arial Black" panose="020B0A04020102020204" pitchFamily="34" charset="0"/>
            </a:endParaRPr>
          </a:p>
          <a:p>
            <a:pPr algn="ctr"/>
            <a:r>
              <a:rPr lang="ru-RU" sz="800" dirty="0" smtClean="0">
                <a:latin typeface="Arial Black" panose="020B0A04020102020204" pitchFamily="34" charset="0"/>
              </a:rPr>
              <a:t>по документационному </a:t>
            </a:r>
            <a:endParaRPr lang="ru-RU" sz="800" dirty="0">
              <a:latin typeface="Arial Black" panose="020B0A04020102020204" pitchFamily="34" charset="0"/>
            </a:endParaRPr>
          </a:p>
          <a:p>
            <a:pPr algn="ctr"/>
            <a:r>
              <a:rPr lang="ru-RU" sz="800" dirty="0">
                <a:latin typeface="Arial Black" panose="020B0A04020102020204" pitchFamily="34" charset="0"/>
              </a:rPr>
              <a:t>обеспечению управления </a:t>
            </a:r>
            <a:r>
              <a:rPr lang="ru-RU" sz="800" dirty="0" smtClean="0">
                <a:latin typeface="Arial Black" panose="020B0A04020102020204" pitchFamily="34" charset="0"/>
              </a:rPr>
              <a:t>организацией  </a:t>
            </a:r>
            <a:endParaRPr lang="ru-RU" sz="800" dirty="0">
              <a:latin typeface="Arial Black" panose="020B0A040201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6D1806D-CF63-47F5-B0F9-9B9F981074DE}"/>
              </a:ext>
            </a:extLst>
          </p:cNvPr>
          <p:cNvSpPr txBox="1"/>
          <p:nvPr/>
        </p:nvSpPr>
        <p:spPr>
          <a:xfrm>
            <a:off x="10388753" y="2489986"/>
            <a:ext cx="1319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dirty="0">
                <a:latin typeface="Arial Black" panose="020B0A04020102020204" pitchFamily="34" charset="0"/>
              </a:rPr>
              <a:t>Организация процесса подготовки к проведению </a:t>
            </a:r>
            <a:r>
              <a:rPr lang="ru-RU" sz="600" dirty="0" err="1">
                <a:latin typeface="Arial Black" panose="020B0A04020102020204" pitchFamily="34" charset="0"/>
              </a:rPr>
              <a:t>конферентного</a:t>
            </a:r>
            <a:r>
              <a:rPr lang="ru-RU" sz="600" dirty="0">
                <a:latin typeface="Arial Black" panose="020B0A04020102020204" pitchFamily="34" charset="0"/>
              </a:rPr>
              <a:t> мероприятия индивидуального и в составе рабочей группы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9C6F54F-B518-4E79-9395-2D3AC9BC8D2E}"/>
              </a:ext>
            </a:extLst>
          </p:cNvPr>
          <p:cNvSpPr txBox="1"/>
          <p:nvPr/>
        </p:nvSpPr>
        <p:spPr>
          <a:xfrm>
            <a:off x="6294002" y="3888558"/>
            <a:ext cx="71788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latin typeface="Arial Black" panose="020B0A04020102020204" pitchFamily="34" charset="0"/>
              </a:rPr>
              <a:t>22-30</a:t>
            </a:r>
          </a:p>
          <a:p>
            <a:pPr algn="ctr"/>
            <a:r>
              <a:rPr lang="ru-RU" sz="1100" dirty="0" smtClean="0">
                <a:latin typeface="Arial Black" panose="020B0A04020102020204" pitchFamily="34" charset="0"/>
              </a:rPr>
              <a:t>лет</a:t>
            </a:r>
            <a:endParaRPr lang="ru-RU" sz="1100" dirty="0">
              <a:latin typeface="Arial Black" panose="020B0A040201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8857813-F827-4877-87C8-042D960ED257}"/>
              </a:ext>
            </a:extLst>
          </p:cNvPr>
          <p:cNvSpPr txBox="1"/>
          <p:nvPr/>
        </p:nvSpPr>
        <p:spPr>
          <a:xfrm>
            <a:off x="4391846" y="4564156"/>
            <a:ext cx="71788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latin typeface="Arial Black" panose="020B0A04020102020204" pitchFamily="34" charset="0"/>
              </a:rPr>
              <a:t>18-22</a:t>
            </a:r>
          </a:p>
          <a:p>
            <a:pPr algn="ctr"/>
            <a:r>
              <a:rPr lang="ru-RU" sz="1100" dirty="0" smtClean="0">
                <a:latin typeface="Arial Black" panose="020B0A04020102020204" pitchFamily="34" charset="0"/>
              </a:rPr>
              <a:t>лет</a:t>
            </a:r>
            <a:endParaRPr lang="ru-RU" sz="1100" dirty="0">
              <a:latin typeface="Arial Black" panose="020B0A040201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64F4EE4-E762-457C-9672-B832E86AC4C8}"/>
              </a:ext>
            </a:extLst>
          </p:cNvPr>
          <p:cNvSpPr txBox="1"/>
          <p:nvPr/>
        </p:nvSpPr>
        <p:spPr>
          <a:xfrm>
            <a:off x="2502101" y="5308845"/>
            <a:ext cx="71788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latin typeface="Arial Black" panose="020B0A04020102020204" pitchFamily="34" charset="0"/>
              </a:rPr>
              <a:t>16-18</a:t>
            </a:r>
          </a:p>
          <a:p>
            <a:pPr algn="ctr"/>
            <a:r>
              <a:rPr lang="ru-RU" sz="1100" dirty="0" smtClean="0">
                <a:latin typeface="Arial Black" panose="020B0A04020102020204" pitchFamily="34" charset="0"/>
              </a:rPr>
              <a:t>лет</a:t>
            </a:r>
            <a:endParaRPr lang="ru-RU" sz="1100" dirty="0">
              <a:latin typeface="Arial Black" panose="020B0A040201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AA38256-75A5-4E7D-8101-B886D52EC502}"/>
              </a:ext>
            </a:extLst>
          </p:cNvPr>
          <p:cNvSpPr txBox="1"/>
          <p:nvPr/>
        </p:nvSpPr>
        <p:spPr>
          <a:xfrm>
            <a:off x="128914" y="5937462"/>
            <a:ext cx="7178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100" dirty="0">
              <a:latin typeface="Arial Black" panose="020B0A040201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8C0A2AE-62DD-417F-A011-5579B56FDE84}"/>
              </a:ext>
            </a:extLst>
          </p:cNvPr>
          <p:cNvSpPr txBox="1"/>
          <p:nvPr/>
        </p:nvSpPr>
        <p:spPr>
          <a:xfrm>
            <a:off x="9270388" y="4917133"/>
            <a:ext cx="2826326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900" dirty="0">
                <a:latin typeface="Arial Black" panose="020B0A04020102020204" pitchFamily="34" charset="0"/>
              </a:rPr>
              <a:t>Участие в чемпионатном движении «Профессионалы» и «</a:t>
            </a:r>
            <a:r>
              <a:rPr lang="ru-RU" sz="900" dirty="0" err="1">
                <a:latin typeface="Arial Black" panose="020B0A04020102020204" pitchFamily="34" charset="0"/>
              </a:rPr>
              <a:t>Абилимпикс</a:t>
            </a:r>
            <a:r>
              <a:rPr lang="ru-RU" sz="900" dirty="0">
                <a:latin typeface="Arial Black" panose="020B0A04020102020204" pitchFamily="34" charset="0"/>
              </a:rPr>
              <a:t>».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900" dirty="0">
                <a:latin typeface="Arial Black" panose="020B0A04020102020204" pitchFamily="34" charset="0"/>
              </a:rPr>
              <a:t>Освоение программ дополнительного образования во время обучения.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900" dirty="0">
                <a:latin typeface="Arial Black" panose="020B0A04020102020204" pitchFamily="34" charset="0"/>
              </a:rPr>
              <a:t>Повышение стипендии отличникам.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900" dirty="0">
                <a:latin typeface="Arial Black" panose="020B0A04020102020204" pitchFamily="34" charset="0"/>
              </a:rPr>
              <a:t>Формирование портфолио.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100" dirty="0">
              <a:latin typeface="Arial Black" panose="020B0A0402010202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1" name="Рукописный ввод 30">
                <a:extLst>
                  <a:ext uri="{FF2B5EF4-FFF2-40B4-BE49-F238E27FC236}">
                    <a16:creationId xmlns:a16="http://schemas.microsoft.com/office/drawing/2014/main" id="{C3C37153-1A03-4F48-AFD6-A42C19A9602E}"/>
                  </a:ext>
                </a:extLst>
              </p14:cNvPr>
              <p14:cNvContentPartPr/>
              <p14:nvPr/>
            </p14:nvContentPartPr>
            <p14:xfrm>
              <a:off x="1333715" y="3178673"/>
              <a:ext cx="360" cy="360"/>
            </p14:xfrm>
          </p:contentPart>
        </mc:Choice>
        <mc:Fallback xmlns="">
          <p:pic>
            <p:nvPicPr>
              <p:cNvPr id="31" name="Рукописный ввод 30">
                <a:extLst>
                  <a:ext uri="{FF2B5EF4-FFF2-40B4-BE49-F238E27FC236}">
                    <a16:creationId xmlns:a16="http://schemas.microsoft.com/office/drawing/2014/main" id="{C3C37153-1A03-4F48-AFD6-A42C19A9602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24715" y="3169673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2" name="Рукописный ввод 31">
                <a:extLst>
                  <a:ext uri="{FF2B5EF4-FFF2-40B4-BE49-F238E27FC236}">
                    <a16:creationId xmlns:a16="http://schemas.microsoft.com/office/drawing/2014/main" id="{B77D7475-75C5-4097-8F52-364E70950204}"/>
                  </a:ext>
                </a:extLst>
              </p14:cNvPr>
              <p14:cNvContentPartPr/>
              <p14:nvPr/>
            </p14:nvContentPartPr>
            <p14:xfrm>
              <a:off x="619835" y="2649473"/>
              <a:ext cx="575280" cy="928440"/>
            </p14:xfrm>
          </p:contentPart>
        </mc:Choice>
        <mc:Fallback xmlns="">
          <p:pic>
            <p:nvPicPr>
              <p:cNvPr id="32" name="Рукописный ввод 31">
                <a:extLst>
                  <a:ext uri="{FF2B5EF4-FFF2-40B4-BE49-F238E27FC236}">
                    <a16:creationId xmlns:a16="http://schemas.microsoft.com/office/drawing/2014/main" id="{B77D7475-75C5-4097-8F52-364E7095020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11195" y="2640833"/>
                <a:ext cx="592920" cy="94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33" name="Рукописный ввод 32">
                <a:extLst>
                  <a:ext uri="{FF2B5EF4-FFF2-40B4-BE49-F238E27FC236}">
                    <a16:creationId xmlns:a16="http://schemas.microsoft.com/office/drawing/2014/main" id="{A5F2D446-F6DA-43C1-A72D-6C746BCF9246}"/>
                  </a:ext>
                </a:extLst>
              </p14:cNvPr>
              <p14:cNvContentPartPr/>
              <p14:nvPr/>
            </p14:nvContentPartPr>
            <p14:xfrm>
              <a:off x="1177835" y="3323753"/>
              <a:ext cx="360" cy="360"/>
            </p14:xfrm>
          </p:contentPart>
        </mc:Choice>
        <mc:Fallback xmlns="">
          <p:pic>
            <p:nvPicPr>
              <p:cNvPr id="33" name="Рукописный ввод 32">
                <a:extLst>
                  <a:ext uri="{FF2B5EF4-FFF2-40B4-BE49-F238E27FC236}">
                    <a16:creationId xmlns:a16="http://schemas.microsoft.com/office/drawing/2014/main" id="{A5F2D446-F6DA-43C1-A72D-6C746BCF924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68835" y="3315113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4" name="Рукописный ввод 33">
                <a:extLst>
                  <a:ext uri="{FF2B5EF4-FFF2-40B4-BE49-F238E27FC236}">
                    <a16:creationId xmlns:a16="http://schemas.microsoft.com/office/drawing/2014/main" id="{BEA982C6-9394-4C52-890F-24B450931455}"/>
                  </a:ext>
                </a:extLst>
              </p14:cNvPr>
              <p14:cNvContentPartPr/>
              <p14:nvPr/>
            </p14:nvContentPartPr>
            <p14:xfrm>
              <a:off x="747995" y="3150233"/>
              <a:ext cx="163080" cy="383040"/>
            </p14:xfrm>
          </p:contentPart>
        </mc:Choice>
        <mc:Fallback xmlns="">
          <p:pic>
            <p:nvPicPr>
              <p:cNvPr id="34" name="Рукописный ввод 33">
                <a:extLst>
                  <a:ext uri="{FF2B5EF4-FFF2-40B4-BE49-F238E27FC236}">
                    <a16:creationId xmlns:a16="http://schemas.microsoft.com/office/drawing/2014/main" id="{BEA982C6-9394-4C52-890F-24B450931455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39355" y="3141233"/>
                <a:ext cx="180720" cy="40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35" name="Рукописный ввод 34">
                <a:extLst>
                  <a:ext uri="{FF2B5EF4-FFF2-40B4-BE49-F238E27FC236}">
                    <a16:creationId xmlns:a16="http://schemas.microsoft.com/office/drawing/2014/main" id="{930B58F8-93DE-40CE-B122-505305BD14B1}"/>
                  </a:ext>
                </a:extLst>
              </p14:cNvPr>
              <p14:cNvContentPartPr/>
              <p14:nvPr/>
            </p14:nvContentPartPr>
            <p14:xfrm>
              <a:off x="699755" y="2698073"/>
              <a:ext cx="433800" cy="348480"/>
            </p14:xfrm>
          </p:contentPart>
        </mc:Choice>
        <mc:Fallback xmlns="">
          <p:pic>
            <p:nvPicPr>
              <p:cNvPr id="35" name="Рукописный ввод 34">
                <a:extLst>
                  <a:ext uri="{FF2B5EF4-FFF2-40B4-BE49-F238E27FC236}">
                    <a16:creationId xmlns:a16="http://schemas.microsoft.com/office/drawing/2014/main" id="{930B58F8-93DE-40CE-B122-505305BD14B1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91115" y="2689073"/>
                <a:ext cx="451440" cy="36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36" name="Рукописный ввод 35">
                <a:extLst>
                  <a:ext uri="{FF2B5EF4-FFF2-40B4-BE49-F238E27FC236}">
                    <a16:creationId xmlns:a16="http://schemas.microsoft.com/office/drawing/2014/main" id="{D565DA84-756E-4941-A415-FEEDE389F4C7}"/>
                  </a:ext>
                </a:extLst>
              </p14:cNvPr>
              <p14:cNvContentPartPr/>
              <p14:nvPr/>
            </p14:nvContentPartPr>
            <p14:xfrm>
              <a:off x="1134635" y="3054833"/>
              <a:ext cx="360" cy="360"/>
            </p14:xfrm>
          </p:contentPart>
        </mc:Choice>
        <mc:Fallback xmlns="">
          <p:pic>
            <p:nvPicPr>
              <p:cNvPr id="36" name="Рукописный ввод 35">
                <a:extLst>
                  <a:ext uri="{FF2B5EF4-FFF2-40B4-BE49-F238E27FC236}">
                    <a16:creationId xmlns:a16="http://schemas.microsoft.com/office/drawing/2014/main" id="{D565DA84-756E-4941-A415-FEEDE389F4C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25635" y="3045833"/>
                <a:ext cx="1800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38" name="Рисунок 37">
            <a:extLst>
              <a:ext uri="{FF2B5EF4-FFF2-40B4-BE49-F238E27FC236}">
                <a16:creationId xmlns:a16="http://schemas.microsoft.com/office/drawing/2014/main" id="{0966E5DA-14A8-4624-94CB-35E84654BE8E}"/>
              </a:ext>
            </a:extLst>
          </p:cNvPr>
          <p:cNvPicPr>
            <a:picLocks noChangeAspect="1"/>
          </p:cNvPicPr>
          <p:nvPr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4141" y="2799437"/>
            <a:ext cx="1553150" cy="155695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20536" y="3997450"/>
            <a:ext cx="255594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b="1" dirty="0" smtClean="0"/>
              <a:t> </a:t>
            </a:r>
            <a:r>
              <a:rPr lang="ru-RU" sz="800" b="1" dirty="0" smtClean="0">
                <a:latin typeface="Arial Black" panose="020B0A04020102020204" pitchFamily="34" charset="0"/>
              </a:rPr>
              <a:t>СРЕДНЯЯ 3</a:t>
            </a:r>
            <a:r>
              <a:rPr lang="en-US" sz="800" b="1" dirty="0" smtClean="0">
                <a:latin typeface="Arial Black" panose="020B0A04020102020204" pitchFamily="34" charset="0"/>
              </a:rPr>
              <a:t>/</a:t>
            </a:r>
            <a:r>
              <a:rPr lang="ru-RU" sz="800" b="1" dirty="0" smtClean="0">
                <a:latin typeface="Arial Black" panose="020B0A04020102020204" pitchFamily="34" charset="0"/>
              </a:rPr>
              <a:t>П ПО ОРЛОВСКОЙ ОБЛАСТИ</a:t>
            </a:r>
          </a:p>
          <a:p>
            <a:pPr algn="ctr"/>
            <a:r>
              <a:rPr lang="ru-RU" sz="800" b="1" dirty="0" smtClean="0">
                <a:latin typeface="Arial Black" panose="020B0A04020102020204" pitchFamily="34" charset="0"/>
              </a:rPr>
              <a:t>28000 РУБ.</a:t>
            </a:r>
            <a:endParaRPr lang="ru-RU" sz="800" b="1" dirty="0">
              <a:latin typeface="Arial Black" panose="020B0A040201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12167" y="3396413"/>
            <a:ext cx="25048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800" b="1" dirty="0">
                <a:solidFill>
                  <a:prstClr val="black"/>
                </a:solidFill>
                <a:latin typeface="Arial Black" panose="020B0A04020102020204" pitchFamily="34" charset="0"/>
              </a:rPr>
              <a:t>СРЕДНЯЯ 3</a:t>
            </a:r>
            <a:r>
              <a:rPr lang="en-US" sz="800" b="1" dirty="0">
                <a:solidFill>
                  <a:prstClr val="black"/>
                </a:solidFill>
                <a:latin typeface="Arial Black" panose="020B0A04020102020204" pitchFamily="34" charset="0"/>
              </a:rPr>
              <a:t>/</a:t>
            </a:r>
            <a:r>
              <a:rPr lang="ru-RU" sz="800" b="1" dirty="0">
                <a:solidFill>
                  <a:prstClr val="black"/>
                </a:solidFill>
                <a:latin typeface="Arial Black" panose="020B0A04020102020204" pitchFamily="34" charset="0"/>
              </a:rPr>
              <a:t>П ПО ОРЛОВСКОЙ ОБЛАСТИ</a:t>
            </a:r>
          </a:p>
          <a:p>
            <a:pPr lvl="0" algn="ctr"/>
            <a:r>
              <a:rPr lang="ru-RU" sz="800" b="1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30000 </a:t>
            </a:r>
            <a:r>
              <a:rPr lang="ru-RU" sz="800" b="1" dirty="0">
                <a:solidFill>
                  <a:prstClr val="black"/>
                </a:solidFill>
                <a:latin typeface="Arial Black" panose="020B0A04020102020204" pitchFamily="34" charset="0"/>
              </a:rPr>
              <a:t>РУБ.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901554" y="2777739"/>
            <a:ext cx="25473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800" b="1" dirty="0">
                <a:solidFill>
                  <a:prstClr val="black"/>
                </a:solidFill>
                <a:latin typeface="Arial Black" panose="020B0A04020102020204" pitchFamily="34" charset="0"/>
              </a:rPr>
              <a:t>СРЕДНЯЯ 3</a:t>
            </a:r>
            <a:r>
              <a:rPr lang="en-US" sz="800" b="1" dirty="0">
                <a:solidFill>
                  <a:prstClr val="black"/>
                </a:solidFill>
                <a:latin typeface="Arial Black" panose="020B0A04020102020204" pitchFamily="34" charset="0"/>
              </a:rPr>
              <a:t>/</a:t>
            </a:r>
            <a:r>
              <a:rPr lang="ru-RU" sz="800" b="1" dirty="0">
                <a:solidFill>
                  <a:prstClr val="black"/>
                </a:solidFill>
                <a:latin typeface="Arial Black" panose="020B0A04020102020204" pitchFamily="34" charset="0"/>
              </a:rPr>
              <a:t>П ПО ОРЛОВСКОЙ ОБЛАСТИ</a:t>
            </a:r>
          </a:p>
          <a:p>
            <a:pPr lvl="0" algn="ctr"/>
            <a:r>
              <a:rPr lang="ru-RU" sz="800" b="1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38000 </a:t>
            </a:r>
            <a:r>
              <a:rPr lang="ru-RU" sz="800" b="1" dirty="0">
                <a:solidFill>
                  <a:prstClr val="black"/>
                </a:solidFill>
                <a:latin typeface="Arial Black" panose="020B0A04020102020204" pitchFamily="34" charset="0"/>
              </a:rPr>
              <a:t>РУБ.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626841" y="2136910"/>
            <a:ext cx="25335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800" b="1" dirty="0">
                <a:solidFill>
                  <a:prstClr val="black"/>
                </a:solidFill>
                <a:latin typeface="Arial Black" panose="020B0A04020102020204" pitchFamily="34" charset="0"/>
              </a:rPr>
              <a:t>СРЕДНЯЯ 3</a:t>
            </a:r>
            <a:r>
              <a:rPr lang="en-US" sz="800" b="1" dirty="0">
                <a:solidFill>
                  <a:prstClr val="black"/>
                </a:solidFill>
                <a:latin typeface="Arial Black" panose="020B0A04020102020204" pitchFamily="34" charset="0"/>
              </a:rPr>
              <a:t>/</a:t>
            </a:r>
            <a:r>
              <a:rPr lang="ru-RU" sz="800" b="1" dirty="0">
                <a:solidFill>
                  <a:prstClr val="black"/>
                </a:solidFill>
                <a:latin typeface="Arial Black" panose="020B0A04020102020204" pitchFamily="34" charset="0"/>
              </a:rPr>
              <a:t>П ПО ОРЛОВСКОЙ ОБЛАСТИ</a:t>
            </a:r>
          </a:p>
          <a:p>
            <a:pPr lvl="0" algn="ctr"/>
            <a:r>
              <a:rPr lang="ru-RU" sz="800" b="1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48000 </a:t>
            </a:r>
            <a:r>
              <a:rPr lang="ru-RU" sz="800" b="1" dirty="0">
                <a:solidFill>
                  <a:prstClr val="black"/>
                </a:solidFill>
                <a:latin typeface="Arial Black" panose="020B0A04020102020204" pitchFamily="34" charset="0"/>
              </a:rPr>
              <a:t>РУБ.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161909" y="4683019"/>
            <a:ext cx="20247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800" b="1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СТИПЕНДИЯ</a:t>
            </a:r>
            <a:endParaRPr lang="ru-RU" sz="800" b="1" dirty="0">
              <a:solidFill>
                <a:prstClr val="black"/>
              </a:solidFill>
              <a:latin typeface="Arial Black" panose="020B0A04020102020204" pitchFamily="34" charset="0"/>
            </a:endParaRPr>
          </a:p>
          <a:p>
            <a:pPr lvl="0" algn="ctr"/>
            <a:r>
              <a:rPr lang="ru-RU" sz="800" b="1" dirty="0">
                <a:solidFill>
                  <a:prstClr val="black"/>
                </a:solidFill>
                <a:latin typeface="Arial Black" panose="020B0A04020102020204" pitchFamily="34" charset="0"/>
              </a:rPr>
              <a:t>1</a:t>
            </a:r>
            <a:r>
              <a:rPr lang="ru-RU" sz="800" b="1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000 </a:t>
            </a:r>
            <a:r>
              <a:rPr lang="ru-RU" sz="800" b="1" dirty="0">
                <a:solidFill>
                  <a:prstClr val="black"/>
                </a:solidFill>
                <a:latin typeface="Arial Black" panose="020B0A04020102020204" pitchFamily="34" charset="0"/>
              </a:rPr>
              <a:t>РУБ.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428645" y="3237321"/>
            <a:ext cx="635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latin typeface="Arial Black" panose="020B0A04020102020204" pitchFamily="34" charset="0"/>
              </a:rPr>
              <a:t>30-35 лет</a:t>
            </a:r>
            <a:endParaRPr lang="ru-RU" sz="1100" dirty="0">
              <a:latin typeface="Arial Black" panose="020B0A040201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1675533" y="2683510"/>
            <a:ext cx="4634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latin typeface="Arial Black" panose="020B0A04020102020204" pitchFamily="34" charset="0"/>
              </a:rPr>
              <a:t>35+</a:t>
            </a:r>
            <a:endParaRPr lang="ru-RU" sz="1100" dirty="0">
              <a:latin typeface="Arial Black" panose="020B0A040201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287073" y="4447528"/>
            <a:ext cx="18658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Arial Black" panose="020B0A04020102020204" pitchFamily="34" charset="0"/>
              </a:rPr>
              <a:t>СТУДЕНТ</a:t>
            </a:r>
            <a:endParaRPr lang="ru-RU" sz="1200" dirty="0">
              <a:latin typeface="Arial Black" panose="020B0A040201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85233" y="1079500"/>
            <a:ext cx="1227667" cy="10117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519767" y="1672167"/>
            <a:ext cx="956733" cy="2703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7" name="Рисунок 36"/>
          <p:cNvPicPr>
            <a:picLocks noChangeAspect="1"/>
          </p:cNvPicPr>
          <p:nvPr/>
        </p:nvPicPr>
        <p:blipFill rotWithShape="1"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60" t="26353" r="6708" b="34745"/>
          <a:stretch/>
        </p:blipFill>
        <p:spPr>
          <a:xfrm>
            <a:off x="128859" y="1153352"/>
            <a:ext cx="2158214" cy="812195"/>
          </a:xfrm>
          <a:prstGeom prst="rect">
            <a:avLst/>
          </a:prstGeom>
        </p:spPr>
      </p:pic>
      <p:sp>
        <p:nvSpPr>
          <p:cNvPr id="39" name="Прямоугольник 38"/>
          <p:cNvSpPr/>
          <p:nvPr/>
        </p:nvSpPr>
        <p:spPr>
          <a:xfrm>
            <a:off x="277586" y="6188529"/>
            <a:ext cx="274320" cy="91440"/>
          </a:xfrm>
          <a:prstGeom prst="rect">
            <a:avLst/>
          </a:prstGeom>
          <a:solidFill>
            <a:srgbClr val="ED771A"/>
          </a:solidFill>
          <a:ln>
            <a:solidFill>
              <a:srgbClr val="ED77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/>
          <p:cNvSpPr txBox="1"/>
          <p:nvPr/>
        </p:nvSpPr>
        <p:spPr>
          <a:xfrm>
            <a:off x="111725" y="5937462"/>
            <a:ext cx="6362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latin typeface="Arial Black" panose="020B0A04020102020204" pitchFamily="34" charset="0"/>
              </a:rPr>
              <a:t>14-16</a:t>
            </a:r>
          </a:p>
          <a:p>
            <a:pPr algn="ctr"/>
            <a:r>
              <a:rPr lang="ru-RU" sz="1100" dirty="0" smtClean="0">
                <a:latin typeface="Arial Black" panose="020B0A04020102020204" pitchFamily="34" charset="0"/>
              </a:rPr>
              <a:t>лет</a:t>
            </a:r>
            <a:endParaRPr lang="ru-RU" sz="11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494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167</Words>
  <Application>Microsoft Office PowerPoint</Application>
  <PresentationFormat>Широкоэкранный</PresentationFormat>
  <Paragraphs>44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Stepanova</dc:creator>
  <cp:lastModifiedBy>ElektroExistenz</cp:lastModifiedBy>
  <cp:revision>11</cp:revision>
  <dcterms:created xsi:type="dcterms:W3CDTF">2023-08-31T12:32:37Z</dcterms:created>
  <dcterms:modified xsi:type="dcterms:W3CDTF">2023-09-28T13:16:36Z</dcterms:modified>
</cp:coreProperties>
</file>