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</p:sldMasterIdLst>
  <p:notesMasterIdLst>
    <p:notesMasterId r:id="rId4"/>
  </p:notesMasterIdLst>
  <p:handoutMasterIdLst>
    <p:handoutMasterId r:id="rId5"/>
  </p:handoutMasterIdLst>
  <p:sldIdLst>
    <p:sldId id="276" r:id="rId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71B"/>
    <a:srgbClr val="2A8663"/>
    <a:srgbClr val="FE51C2"/>
    <a:srgbClr val="D33530"/>
    <a:srgbClr val="FF62BC"/>
    <a:srgbClr val="FFF500"/>
    <a:srgbClr val="E663E2"/>
    <a:srgbClr val="F9AA4C"/>
    <a:srgbClr val="E6E6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5" autoAdjust="0"/>
    <p:restoredTop sz="94224" autoAdjust="0"/>
  </p:normalViewPr>
  <p:slideViewPr>
    <p:cSldViewPr>
      <p:cViewPr>
        <p:scale>
          <a:sx n="98" d="100"/>
          <a:sy n="98" d="100"/>
        </p:scale>
        <p:origin x="2004" y="7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4740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C5B2B-31A4-4267-9889-BF59DBBBA7CA}" type="datetimeFigureOut">
              <a:rPr lang="ko-KR" altLang="en-US" smtClean="0"/>
              <a:t>2023-09-28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7A768-E1EE-4069-AAC5-49F7F97F84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4248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F717D-5B63-48E7-8E90-E9529790C826}" type="datetimeFigureOut">
              <a:rPr lang="ko-KR" altLang="en-US" smtClean="0"/>
              <a:t>2023-09-28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784A3-40D8-48F6-BE9C-B857E15F68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4869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784A3-40D8-48F6-BE9C-B857E15F681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8286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002-KIMS BUSINESS\007-02-Fullslidesppt-Contents\20161206\02-\blue-penci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" y="2859782"/>
            <a:ext cx="3867829" cy="22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483518"/>
            <a:ext cx="2592288" cy="122413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1707654"/>
            <a:ext cx="259228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932039" y="1239550"/>
            <a:ext cx="3743959" cy="34359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549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98757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147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2753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2787774"/>
            <a:ext cx="9144000" cy="18516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00" y="1239550"/>
            <a:ext cx="4170638" cy="2285250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054196" y="1347614"/>
            <a:ext cx="2767817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9538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strike="noStrike" baseline="0">
                <a:latin typeface="+mn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099" name="Picture 3" descr="D:\Fullppt\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943" y="2427734"/>
            <a:ext cx="2170113" cy="21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92765" y="2525682"/>
            <a:ext cx="1969901" cy="1342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13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879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58804" y="469664"/>
            <a:ext cx="4085196" cy="130999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058804" y="1779662"/>
            <a:ext cx="40851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284380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843808" y="0"/>
            <a:ext cx="1746996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988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58804" y="1909824"/>
            <a:ext cx="4085196" cy="130999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499992" cy="253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2605500"/>
            <a:ext cx="4499992" cy="253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698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1826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689176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139702"/>
            <a:ext cx="45720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2715766"/>
            <a:ext cx="4572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101" name="Picture 5" descr="E:\002-KIMS BUSINESS\007-02-Fullslidesppt-Contents\20161206\02-\pencil-p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0"/>
            <a:ext cx="2678021" cy="5143500"/>
          </a:xfrm>
          <a:prstGeom prst="rect">
            <a:avLst/>
          </a:prstGeom>
          <a:solidFill>
            <a:srgbClr val="EC771B"/>
          </a:solidFill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454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3816606" y="2514208"/>
            <a:ext cx="1296145" cy="2648247"/>
          </a:xfrm>
          <a:custGeom>
            <a:avLst/>
            <a:gdLst>
              <a:gd name="connsiteX0" fmla="*/ 1847850 w 3571875"/>
              <a:gd name="connsiteY0" fmla="*/ 6791325 h 6791325"/>
              <a:gd name="connsiteX1" fmla="*/ 3571875 w 3571875"/>
              <a:gd name="connsiteY1" fmla="*/ 6781800 h 6791325"/>
              <a:gd name="connsiteX2" fmla="*/ 2514600 w 3571875"/>
              <a:gd name="connsiteY2" fmla="*/ 3819525 h 6791325"/>
              <a:gd name="connsiteX3" fmla="*/ 2390775 w 3571875"/>
              <a:gd name="connsiteY3" fmla="*/ 3267075 h 6791325"/>
              <a:gd name="connsiteX4" fmla="*/ 2752725 w 3571875"/>
              <a:gd name="connsiteY4" fmla="*/ 2162175 h 6791325"/>
              <a:gd name="connsiteX5" fmla="*/ 3390900 w 3571875"/>
              <a:gd name="connsiteY5" fmla="*/ 1247775 h 6791325"/>
              <a:gd name="connsiteX6" fmla="*/ 3209925 w 3571875"/>
              <a:gd name="connsiteY6" fmla="*/ 1133475 h 6791325"/>
              <a:gd name="connsiteX7" fmla="*/ 2543175 w 3571875"/>
              <a:gd name="connsiteY7" fmla="*/ 1857375 h 6791325"/>
              <a:gd name="connsiteX8" fmla="*/ 2371725 w 3571875"/>
              <a:gd name="connsiteY8" fmla="*/ 1752600 h 6791325"/>
              <a:gd name="connsiteX9" fmla="*/ 2771775 w 3571875"/>
              <a:gd name="connsiteY9" fmla="*/ 390525 h 6791325"/>
              <a:gd name="connsiteX10" fmla="*/ 2486025 w 3571875"/>
              <a:gd name="connsiteY10" fmla="*/ 295275 h 6791325"/>
              <a:gd name="connsiteX11" fmla="*/ 2124075 w 3571875"/>
              <a:gd name="connsiteY11" fmla="*/ 1609725 h 6791325"/>
              <a:gd name="connsiteX12" fmla="*/ 1971675 w 3571875"/>
              <a:gd name="connsiteY12" fmla="*/ 1495425 h 6791325"/>
              <a:gd name="connsiteX13" fmla="*/ 1990725 w 3571875"/>
              <a:gd name="connsiteY13" fmla="*/ 0 h 6791325"/>
              <a:gd name="connsiteX14" fmla="*/ 1790700 w 3571875"/>
              <a:gd name="connsiteY14" fmla="*/ 66675 h 6791325"/>
              <a:gd name="connsiteX15" fmla="*/ 1724025 w 3571875"/>
              <a:gd name="connsiteY15" fmla="*/ 1514475 h 6791325"/>
              <a:gd name="connsiteX16" fmla="*/ 1524000 w 3571875"/>
              <a:gd name="connsiteY16" fmla="*/ 1504950 h 6791325"/>
              <a:gd name="connsiteX17" fmla="*/ 1352550 w 3571875"/>
              <a:gd name="connsiteY17" fmla="*/ 123825 h 6791325"/>
              <a:gd name="connsiteX18" fmla="*/ 1171575 w 3571875"/>
              <a:gd name="connsiteY18" fmla="*/ 123825 h 6791325"/>
              <a:gd name="connsiteX19" fmla="*/ 1219200 w 3571875"/>
              <a:gd name="connsiteY19" fmla="*/ 1638300 h 6791325"/>
              <a:gd name="connsiteX20" fmla="*/ 1057275 w 3571875"/>
              <a:gd name="connsiteY20" fmla="*/ 2190750 h 6791325"/>
              <a:gd name="connsiteX21" fmla="*/ 800100 w 3571875"/>
              <a:gd name="connsiteY21" fmla="*/ 2247900 h 6791325"/>
              <a:gd name="connsiteX22" fmla="*/ 85725 w 3571875"/>
              <a:gd name="connsiteY22" fmla="*/ 1733550 h 6791325"/>
              <a:gd name="connsiteX23" fmla="*/ 0 w 3571875"/>
              <a:gd name="connsiteY23" fmla="*/ 2038350 h 6791325"/>
              <a:gd name="connsiteX24" fmla="*/ 609600 w 3571875"/>
              <a:gd name="connsiteY24" fmla="*/ 2743200 h 6791325"/>
              <a:gd name="connsiteX25" fmla="*/ 1238250 w 3571875"/>
              <a:gd name="connsiteY25" fmla="*/ 3476625 h 6791325"/>
              <a:gd name="connsiteX26" fmla="*/ 1457325 w 3571875"/>
              <a:gd name="connsiteY26" fmla="*/ 4010025 h 6791325"/>
              <a:gd name="connsiteX27" fmla="*/ 1847850 w 3571875"/>
              <a:gd name="connsiteY27" fmla="*/ 6791325 h 6791325"/>
              <a:gd name="connsiteX0" fmla="*/ 1889034 w 3613059"/>
              <a:gd name="connsiteY0" fmla="*/ 6791325 h 6791325"/>
              <a:gd name="connsiteX1" fmla="*/ 3613059 w 3613059"/>
              <a:gd name="connsiteY1" fmla="*/ 6781800 h 6791325"/>
              <a:gd name="connsiteX2" fmla="*/ 2555784 w 3613059"/>
              <a:gd name="connsiteY2" fmla="*/ 3819525 h 6791325"/>
              <a:gd name="connsiteX3" fmla="*/ 2431959 w 3613059"/>
              <a:gd name="connsiteY3" fmla="*/ 3267075 h 6791325"/>
              <a:gd name="connsiteX4" fmla="*/ 2793909 w 3613059"/>
              <a:gd name="connsiteY4" fmla="*/ 2162175 h 6791325"/>
              <a:gd name="connsiteX5" fmla="*/ 3432084 w 3613059"/>
              <a:gd name="connsiteY5" fmla="*/ 1247775 h 6791325"/>
              <a:gd name="connsiteX6" fmla="*/ 3251109 w 3613059"/>
              <a:gd name="connsiteY6" fmla="*/ 1133475 h 6791325"/>
              <a:gd name="connsiteX7" fmla="*/ 2584359 w 3613059"/>
              <a:gd name="connsiteY7" fmla="*/ 1857375 h 6791325"/>
              <a:gd name="connsiteX8" fmla="*/ 2412909 w 3613059"/>
              <a:gd name="connsiteY8" fmla="*/ 1752600 h 6791325"/>
              <a:gd name="connsiteX9" fmla="*/ 2812959 w 3613059"/>
              <a:gd name="connsiteY9" fmla="*/ 390525 h 6791325"/>
              <a:gd name="connsiteX10" fmla="*/ 2527209 w 3613059"/>
              <a:gd name="connsiteY10" fmla="*/ 295275 h 6791325"/>
              <a:gd name="connsiteX11" fmla="*/ 2165259 w 3613059"/>
              <a:gd name="connsiteY11" fmla="*/ 1609725 h 6791325"/>
              <a:gd name="connsiteX12" fmla="*/ 2012859 w 3613059"/>
              <a:gd name="connsiteY12" fmla="*/ 1495425 h 6791325"/>
              <a:gd name="connsiteX13" fmla="*/ 2031909 w 3613059"/>
              <a:gd name="connsiteY13" fmla="*/ 0 h 6791325"/>
              <a:gd name="connsiteX14" fmla="*/ 1831884 w 3613059"/>
              <a:gd name="connsiteY14" fmla="*/ 66675 h 6791325"/>
              <a:gd name="connsiteX15" fmla="*/ 1765209 w 3613059"/>
              <a:gd name="connsiteY15" fmla="*/ 1514475 h 6791325"/>
              <a:gd name="connsiteX16" fmla="*/ 1565184 w 3613059"/>
              <a:gd name="connsiteY16" fmla="*/ 1504950 h 6791325"/>
              <a:gd name="connsiteX17" fmla="*/ 1393734 w 3613059"/>
              <a:gd name="connsiteY17" fmla="*/ 123825 h 6791325"/>
              <a:gd name="connsiteX18" fmla="*/ 1212759 w 3613059"/>
              <a:gd name="connsiteY18" fmla="*/ 123825 h 6791325"/>
              <a:gd name="connsiteX19" fmla="*/ 1260384 w 3613059"/>
              <a:gd name="connsiteY19" fmla="*/ 1638300 h 6791325"/>
              <a:gd name="connsiteX20" fmla="*/ 1098459 w 3613059"/>
              <a:gd name="connsiteY20" fmla="*/ 2190750 h 6791325"/>
              <a:gd name="connsiteX21" fmla="*/ 841284 w 3613059"/>
              <a:gd name="connsiteY21" fmla="*/ 2247900 h 6791325"/>
              <a:gd name="connsiteX22" fmla="*/ 126909 w 3613059"/>
              <a:gd name="connsiteY22" fmla="*/ 1733550 h 6791325"/>
              <a:gd name="connsiteX23" fmla="*/ 41184 w 3613059"/>
              <a:gd name="connsiteY23" fmla="*/ 2038350 h 6791325"/>
              <a:gd name="connsiteX24" fmla="*/ 650784 w 3613059"/>
              <a:gd name="connsiteY24" fmla="*/ 2743200 h 6791325"/>
              <a:gd name="connsiteX25" fmla="*/ 1279434 w 3613059"/>
              <a:gd name="connsiteY25" fmla="*/ 3476625 h 6791325"/>
              <a:gd name="connsiteX26" fmla="*/ 1498509 w 3613059"/>
              <a:gd name="connsiteY26" fmla="*/ 4010025 h 6791325"/>
              <a:gd name="connsiteX27" fmla="*/ 1889034 w 3613059"/>
              <a:gd name="connsiteY27" fmla="*/ 6791325 h 6791325"/>
              <a:gd name="connsiteX0" fmla="*/ 1872461 w 3596486"/>
              <a:gd name="connsiteY0" fmla="*/ 6791325 h 6791325"/>
              <a:gd name="connsiteX1" fmla="*/ 3596486 w 3596486"/>
              <a:gd name="connsiteY1" fmla="*/ 6781800 h 6791325"/>
              <a:gd name="connsiteX2" fmla="*/ 2539211 w 3596486"/>
              <a:gd name="connsiteY2" fmla="*/ 3819525 h 6791325"/>
              <a:gd name="connsiteX3" fmla="*/ 2415386 w 3596486"/>
              <a:gd name="connsiteY3" fmla="*/ 3267075 h 6791325"/>
              <a:gd name="connsiteX4" fmla="*/ 2777336 w 3596486"/>
              <a:gd name="connsiteY4" fmla="*/ 2162175 h 6791325"/>
              <a:gd name="connsiteX5" fmla="*/ 3415511 w 3596486"/>
              <a:gd name="connsiteY5" fmla="*/ 1247775 h 6791325"/>
              <a:gd name="connsiteX6" fmla="*/ 3234536 w 3596486"/>
              <a:gd name="connsiteY6" fmla="*/ 1133475 h 6791325"/>
              <a:gd name="connsiteX7" fmla="*/ 2567786 w 3596486"/>
              <a:gd name="connsiteY7" fmla="*/ 1857375 h 6791325"/>
              <a:gd name="connsiteX8" fmla="*/ 2396336 w 3596486"/>
              <a:gd name="connsiteY8" fmla="*/ 1752600 h 6791325"/>
              <a:gd name="connsiteX9" fmla="*/ 2796386 w 3596486"/>
              <a:gd name="connsiteY9" fmla="*/ 390525 h 6791325"/>
              <a:gd name="connsiteX10" fmla="*/ 2510636 w 3596486"/>
              <a:gd name="connsiteY10" fmla="*/ 295275 h 6791325"/>
              <a:gd name="connsiteX11" fmla="*/ 2148686 w 3596486"/>
              <a:gd name="connsiteY11" fmla="*/ 1609725 h 6791325"/>
              <a:gd name="connsiteX12" fmla="*/ 1996286 w 3596486"/>
              <a:gd name="connsiteY12" fmla="*/ 1495425 h 6791325"/>
              <a:gd name="connsiteX13" fmla="*/ 2015336 w 3596486"/>
              <a:gd name="connsiteY13" fmla="*/ 0 h 6791325"/>
              <a:gd name="connsiteX14" fmla="*/ 1815311 w 3596486"/>
              <a:gd name="connsiteY14" fmla="*/ 66675 h 6791325"/>
              <a:gd name="connsiteX15" fmla="*/ 1748636 w 3596486"/>
              <a:gd name="connsiteY15" fmla="*/ 1514475 h 6791325"/>
              <a:gd name="connsiteX16" fmla="*/ 1548611 w 3596486"/>
              <a:gd name="connsiteY16" fmla="*/ 1504950 h 6791325"/>
              <a:gd name="connsiteX17" fmla="*/ 1377161 w 3596486"/>
              <a:gd name="connsiteY17" fmla="*/ 123825 h 6791325"/>
              <a:gd name="connsiteX18" fmla="*/ 1196186 w 3596486"/>
              <a:gd name="connsiteY18" fmla="*/ 123825 h 6791325"/>
              <a:gd name="connsiteX19" fmla="*/ 1243811 w 3596486"/>
              <a:gd name="connsiteY19" fmla="*/ 1638300 h 6791325"/>
              <a:gd name="connsiteX20" fmla="*/ 1081886 w 3596486"/>
              <a:gd name="connsiteY20" fmla="*/ 2190750 h 6791325"/>
              <a:gd name="connsiteX21" fmla="*/ 824711 w 3596486"/>
              <a:gd name="connsiteY21" fmla="*/ 2247900 h 6791325"/>
              <a:gd name="connsiteX22" fmla="*/ 110336 w 3596486"/>
              <a:gd name="connsiteY22" fmla="*/ 1733550 h 6791325"/>
              <a:gd name="connsiteX23" fmla="*/ 76998 w 3596486"/>
              <a:gd name="connsiteY23" fmla="*/ 2038350 h 6791325"/>
              <a:gd name="connsiteX24" fmla="*/ 634211 w 3596486"/>
              <a:gd name="connsiteY24" fmla="*/ 2743200 h 6791325"/>
              <a:gd name="connsiteX25" fmla="*/ 1262861 w 3596486"/>
              <a:gd name="connsiteY25" fmla="*/ 3476625 h 6791325"/>
              <a:gd name="connsiteX26" fmla="*/ 1481936 w 3596486"/>
              <a:gd name="connsiteY26" fmla="*/ 4010025 h 6791325"/>
              <a:gd name="connsiteX27" fmla="*/ 1872461 w 3596486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93297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814105 h 6814105"/>
              <a:gd name="connsiteX1" fmla="*/ 3693484 w 3693484"/>
              <a:gd name="connsiteY1" fmla="*/ 6804580 h 6814105"/>
              <a:gd name="connsiteX2" fmla="*/ 2636209 w 3693484"/>
              <a:gd name="connsiteY2" fmla="*/ 3842305 h 6814105"/>
              <a:gd name="connsiteX3" fmla="*/ 2512384 w 3693484"/>
              <a:gd name="connsiteY3" fmla="*/ 3289855 h 6814105"/>
              <a:gd name="connsiteX4" fmla="*/ 2874334 w 3693484"/>
              <a:gd name="connsiteY4" fmla="*/ 2184955 h 6814105"/>
              <a:gd name="connsiteX5" fmla="*/ 3512509 w 3693484"/>
              <a:gd name="connsiteY5" fmla="*/ 1270555 h 6814105"/>
              <a:gd name="connsiteX6" fmla="*/ 3331534 w 3693484"/>
              <a:gd name="connsiteY6" fmla="*/ 1156255 h 6814105"/>
              <a:gd name="connsiteX7" fmla="*/ 2664784 w 3693484"/>
              <a:gd name="connsiteY7" fmla="*/ 1880155 h 6814105"/>
              <a:gd name="connsiteX8" fmla="*/ 2493334 w 3693484"/>
              <a:gd name="connsiteY8" fmla="*/ 1775380 h 6814105"/>
              <a:gd name="connsiteX9" fmla="*/ 2893384 w 3693484"/>
              <a:gd name="connsiteY9" fmla="*/ 413305 h 6814105"/>
              <a:gd name="connsiteX10" fmla="*/ 2607634 w 3693484"/>
              <a:gd name="connsiteY10" fmla="*/ 318055 h 6814105"/>
              <a:gd name="connsiteX11" fmla="*/ 2245684 w 3693484"/>
              <a:gd name="connsiteY11" fmla="*/ 1632505 h 6814105"/>
              <a:gd name="connsiteX12" fmla="*/ 2131384 w 3693484"/>
              <a:gd name="connsiteY12" fmla="*/ 1565830 h 6814105"/>
              <a:gd name="connsiteX13" fmla="*/ 2193297 w 3693484"/>
              <a:gd name="connsiteY13" fmla="*/ 122792 h 6814105"/>
              <a:gd name="connsiteX14" fmla="*/ 1878971 w 3693484"/>
              <a:gd name="connsiteY14" fmla="*/ 132318 h 6814105"/>
              <a:gd name="connsiteX15" fmla="*/ 1798009 w 3693484"/>
              <a:gd name="connsiteY15" fmla="*/ 1522968 h 6814105"/>
              <a:gd name="connsiteX16" fmla="*/ 1674184 w 3693484"/>
              <a:gd name="connsiteY16" fmla="*/ 1527729 h 6814105"/>
              <a:gd name="connsiteX17" fmla="*/ 1593221 w 3693484"/>
              <a:gd name="connsiteY17" fmla="*/ 346630 h 6814105"/>
              <a:gd name="connsiteX18" fmla="*/ 1307472 w 3693484"/>
              <a:gd name="connsiteY18" fmla="*/ 337105 h 6814105"/>
              <a:gd name="connsiteX19" fmla="*/ 1312234 w 3693484"/>
              <a:gd name="connsiteY19" fmla="*/ 1603930 h 6814105"/>
              <a:gd name="connsiteX20" fmla="*/ 1259846 w 3693484"/>
              <a:gd name="connsiteY20" fmla="*/ 1994455 h 6814105"/>
              <a:gd name="connsiteX21" fmla="*/ 902659 w 3693484"/>
              <a:gd name="connsiteY21" fmla="*/ 2270680 h 6814105"/>
              <a:gd name="connsiteX22" fmla="*/ 207334 w 3693484"/>
              <a:gd name="connsiteY22" fmla="*/ 1756330 h 6814105"/>
              <a:gd name="connsiteX23" fmla="*/ 173996 w 3693484"/>
              <a:gd name="connsiteY23" fmla="*/ 2061130 h 6814105"/>
              <a:gd name="connsiteX24" fmla="*/ 731209 w 3693484"/>
              <a:gd name="connsiteY24" fmla="*/ 2765980 h 6814105"/>
              <a:gd name="connsiteX25" fmla="*/ 1359859 w 3693484"/>
              <a:gd name="connsiteY25" fmla="*/ 3499405 h 6814105"/>
              <a:gd name="connsiteX26" fmla="*/ 1578934 w 3693484"/>
              <a:gd name="connsiteY26" fmla="*/ 4032805 h 6814105"/>
              <a:gd name="connsiteX27" fmla="*/ 1969459 w 3693484"/>
              <a:gd name="connsiteY27" fmla="*/ 6814105 h 6814105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45684 w 3693484"/>
              <a:gd name="connsiteY11" fmla="*/ 1663910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21922 w 3693484"/>
              <a:gd name="connsiteY10" fmla="*/ 401847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598109 w 3693484"/>
              <a:gd name="connsiteY7" fmla="*/ 18496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64809 w 3693484"/>
              <a:gd name="connsiteY4" fmla="*/ 219731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83859 w 3693484"/>
              <a:gd name="connsiteY4" fmla="*/ 2092535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21959 w 3693484"/>
              <a:gd name="connsiteY4" fmla="*/ 2097298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59934 w 3693484"/>
              <a:gd name="connsiteY0" fmla="*/ 6707398 h 6835985"/>
              <a:gd name="connsiteX1" fmla="*/ 3693484 w 3693484"/>
              <a:gd name="connsiteY1" fmla="*/ 6835985 h 6835985"/>
              <a:gd name="connsiteX2" fmla="*/ 2640971 w 3693484"/>
              <a:gd name="connsiteY2" fmla="*/ 3878472 h 6835985"/>
              <a:gd name="connsiteX3" fmla="*/ 2517146 w 3693484"/>
              <a:gd name="connsiteY3" fmla="*/ 3345073 h 6835985"/>
              <a:gd name="connsiteX4" fmla="*/ 2755270 w 3693484"/>
              <a:gd name="connsiteY4" fmla="*/ 2811673 h 6835985"/>
              <a:gd name="connsiteX5" fmla="*/ 2864809 w 3693484"/>
              <a:gd name="connsiteY5" fmla="*/ 2192548 h 6835985"/>
              <a:gd name="connsiteX6" fmla="*/ 3512509 w 3693484"/>
              <a:gd name="connsiteY6" fmla="*/ 1301960 h 6835985"/>
              <a:gd name="connsiteX7" fmla="*/ 3298197 w 3693484"/>
              <a:gd name="connsiteY7" fmla="*/ 1178135 h 6835985"/>
              <a:gd name="connsiteX8" fmla="*/ 2607634 w 3693484"/>
              <a:gd name="connsiteY8" fmla="*/ 1878222 h 6835985"/>
              <a:gd name="connsiteX9" fmla="*/ 2531434 w 3693484"/>
              <a:gd name="connsiteY9" fmla="*/ 1821072 h 6835985"/>
              <a:gd name="connsiteX10" fmla="*/ 2874334 w 3693484"/>
              <a:gd name="connsiteY10" fmla="*/ 563772 h 6835985"/>
              <a:gd name="connsiteX11" fmla="*/ 2598109 w 3693484"/>
              <a:gd name="connsiteY11" fmla="*/ 397084 h 6835985"/>
              <a:gd name="connsiteX12" fmla="*/ 2207584 w 3693484"/>
              <a:gd name="connsiteY12" fmla="*/ 1659147 h 6835985"/>
              <a:gd name="connsiteX13" fmla="*/ 2131384 w 3693484"/>
              <a:gd name="connsiteY13" fmla="*/ 1597235 h 6835985"/>
              <a:gd name="connsiteX14" fmla="*/ 2193297 w 3693484"/>
              <a:gd name="connsiteY14" fmla="*/ 154197 h 6835985"/>
              <a:gd name="connsiteX15" fmla="*/ 1878971 w 3693484"/>
              <a:gd name="connsiteY15" fmla="*/ 163723 h 6835985"/>
              <a:gd name="connsiteX16" fmla="*/ 1798009 w 3693484"/>
              <a:gd name="connsiteY16" fmla="*/ 1554373 h 6835985"/>
              <a:gd name="connsiteX17" fmla="*/ 1674184 w 3693484"/>
              <a:gd name="connsiteY17" fmla="*/ 1559134 h 6835985"/>
              <a:gd name="connsiteX18" fmla="*/ 1593221 w 3693484"/>
              <a:gd name="connsiteY18" fmla="*/ 378035 h 6835985"/>
              <a:gd name="connsiteX19" fmla="*/ 1307472 w 3693484"/>
              <a:gd name="connsiteY19" fmla="*/ 368510 h 6835985"/>
              <a:gd name="connsiteX20" fmla="*/ 1312234 w 3693484"/>
              <a:gd name="connsiteY20" fmla="*/ 1635335 h 6835985"/>
              <a:gd name="connsiteX21" fmla="*/ 1259846 w 3693484"/>
              <a:gd name="connsiteY21" fmla="*/ 2025860 h 6835985"/>
              <a:gd name="connsiteX22" fmla="*/ 902659 w 3693484"/>
              <a:gd name="connsiteY22" fmla="*/ 2302085 h 6835985"/>
              <a:gd name="connsiteX23" fmla="*/ 207334 w 3693484"/>
              <a:gd name="connsiteY23" fmla="*/ 1787735 h 6835985"/>
              <a:gd name="connsiteX24" fmla="*/ 173996 w 3693484"/>
              <a:gd name="connsiteY24" fmla="*/ 2092535 h 6835985"/>
              <a:gd name="connsiteX25" fmla="*/ 745496 w 3693484"/>
              <a:gd name="connsiteY25" fmla="*/ 2806910 h 6835985"/>
              <a:gd name="connsiteX26" fmla="*/ 1440822 w 3693484"/>
              <a:gd name="connsiteY26" fmla="*/ 3583198 h 6835985"/>
              <a:gd name="connsiteX27" fmla="*/ 1617034 w 3693484"/>
              <a:gd name="connsiteY27" fmla="*/ 4107073 h 6835985"/>
              <a:gd name="connsiteX28" fmla="*/ 1959934 w 3693484"/>
              <a:gd name="connsiteY28" fmla="*/ 6707398 h 6835985"/>
              <a:gd name="connsiteX0" fmla="*/ 1959934 w 3664909"/>
              <a:gd name="connsiteY0" fmla="*/ 6707398 h 6712160"/>
              <a:gd name="connsiteX1" fmla="*/ 3664909 w 3664909"/>
              <a:gd name="connsiteY1" fmla="*/ 6712160 h 6712160"/>
              <a:gd name="connsiteX2" fmla="*/ 2640971 w 3664909"/>
              <a:gd name="connsiteY2" fmla="*/ 3878472 h 6712160"/>
              <a:gd name="connsiteX3" fmla="*/ 2517146 w 3664909"/>
              <a:gd name="connsiteY3" fmla="*/ 3345073 h 6712160"/>
              <a:gd name="connsiteX4" fmla="*/ 2755270 w 3664909"/>
              <a:gd name="connsiteY4" fmla="*/ 2811673 h 6712160"/>
              <a:gd name="connsiteX5" fmla="*/ 2864809 w 3664909"/>
              <a:gd name="connsiteY5" fmla="*/ 2192548 h 6712160"/>
              <a:gd name="connsiteX6" fmla="*/ 3512509 w 3664909"/>
              <a:gd name="connsiteY6" fmla="*/ 1301960 h 6712160"/>
              <a:gd name="connsiteX7" fmla="*/ 3298197 w 3664909"/>
              <a:gd name="connsiteY7" fmla="*/ 1178135 h 6712160"/>
              <a:gd name="connsiteX8" fmla="*/ 2607634 w 3664909"/>
              <a:gd name="connsiteY8" fmla="*/ 1878222 h 6712160"/>
              <a:gd name="connsiteX9" fmla="*/ 2531434 w 3664909"/>
              <a:gd name="connsiteY9" fmla="*/ 1821072 h 6712160"/>
              <a:gd name="connsiteX10" fmla="*/ 2874334 w 3664909"/>
              <a:gd name="connsiteY10" fmla="*/ 563772 h 6712160"/>
              <a:gd name="connsiteX11" fmla="*/ 2598109 w 3664909"/>
              <a:gd name="connsiteY11" fmla="*/ 397084 h 6712160"/>
              <a:gd name="connsiteX12" fmla="*/ 2207584 w 3664909"/>
              <a:gd name="connsiteY12" fmla="*/ 1659147 h 6712160"/>
              <a:gd name="connsiteX13" fmla="*/ 2131384 w 3664909"/>
              <a:gd name="connsiteY13" fmla="*/ 1597235 h 6712160"/>
              <a:gd name="connsiteX14" fmla="*/ 2193297 w 3664909"/>
              <a:gd name="connsiteY14" fmla="*/ 154197 h 6712160"/>
              <a:gd name="connsiteX15" fmla="*/ 1878971 w 3664909"/>
              <a:gd name="connsiteY15" fmla="*/ 163723 h 6712160"/>
              <a:gd name="connsiteX16" fmla="*/ 1798009 w 3664909"/>
              <a:gd name="connsiteY16" fmla="*/ 1554373 h 6712160"/>
              <a:gd name="connsiteX17" fmla="*/ 1674184 w 3664909"/>
              <a:gd name="connsiteY17" fmla="*/ 1559134 h 6712160"/>
              <a:gd name="connsiteX18" fmla="*/ 1593221 w 3664909"/>
              <a:gd name="connsiteY18" fmla="*/ 378035 h 6712160"/>
              <a:gd name="connsiteX19" fmla="*/ 1307472 w 3664909"/>
              <a:gd name="connsiteY19" fmla="*/ 368510 h 6712160"/>
              <a:gd name="connsiteX20" fmla="*/ 1312234 w 3664909"/>
              <a:gd name="connsiteY20" fmla="*/ 1635335 h 6712160"/>
              <a:gd name="connsiteX21" fmla="*/ 1259846 w 3664909"/>
              <a:gd name="connsiteY21" fmla="*/ 2025860 h 6712160"/>
              <a:gd name="connsiteX22" fmla="*/ 902659 w 3664909"/>
              <a:gd name="connsiteY22" fmla="*/ 2302085 h 6712160"/>
              <a:gd name="connsiteX23" fmla="*/ 207334 w 3664909"/>
              <a:gd name="connsiteY23" fmla="*/ 1787735 h 6712160"/>
              <a:gd name="connsiteX24" fmla="*/ 173996 w 3664909"/>
              <a:gd name="connsiteY24" fmla="*/ 2092535 h 6712160"/>
              <a:gd name="connsiteX25" fmla="*/ 745496 w 3664909"/>
              <a:gd name="connsiteY25" fmla="*/ 2806910 h 6712160"/>
              <a:gd name="connsiteX26" fmla="*/ 1440822 w 3664909"/>
              <a:gd name="connsiteY26" fmla="*/ 3583198 h 6712160"/>
              <a:gd name="connsiteX27" fmla="*/ 1617034 w 3664909"/>
              <a:gd name="connsiteY27" fmla="*/ 4107073 h 6712160"/>
              <a:gd name="connsiteX28" fmla="*/ 1959934 w 3664909"/>
              <a:gd name="connsiteY28" fmla="*/ 6707398 h 6712160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17146 w 3650621"/>
              <a:gd name="connsiteY3" fmla="*/ 3345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424245 w 3650621"/>
              <a:gd name="connsiteY0" fmla="*/ 6728001 h 6728001"/>
              <a:gd name="connsiteX1" fmla="*/ 3650621 w 3650621"/>
              <a:gd name="connsiteY1" fmla="*/ 6702635 h 6728001"/>
              <a:gd name="connsiteX2" fmla="*/ 2640971 w 3650621"/>
              <a:gd name="connsiteY2" fmla="*/ 3878472 h 6728001"/>
              <a:gd name="connsiteX3" fmla="*/ 2539547 w 3650621"/>
              <a:gd name="connsiteY3" fmla="*/ 3373073 h 6728001"/>
              <a:gd name="connsiteX4" fmla="*/ 2755270 w 3650621"/>
              <a:gd name="connsiteY4" fmla="*/ 2811673 h 6728001"/>
              <a:gd name="connsiteX5" fmla="*/ 2864809 w 3650621"/>
              <a:gd name="connsiteY5" fmla="*/ 2192548 h 6728001"/>
              <a:gd name="connsiteX6" fmla="*/ 3512509 w 3650621"/>
              <a:gd name="connsiteY6" fmla="*/ 1301960 h 6728001"/>
              <a:gd name="connsiteX7" fmla="*/ 3298197 w 3650621"/>
              <a:gd name="connsiteY7" fmla="*/ 1178135 h 6728001"/>
              <a:gd name="connsiteX8" fmla="*/ 2607634 w 3650621"/>
              <a:gd name="connsiteY8" fmla="*/ 1878222 h 6728001"/>
              <a:gd name="connsiteX9" fmla="*/ 2531434 w 3650621"/>
              <a:gd name="connsiteY9" fmla="*/ 1821072 h 6728001"/>
              <a:gd name="connsiteX10" fmla="*/ 2874334 w 3650621"/>
              <a:gd name="connsiteY10" fmla="*/ 563772 h 6728001"/>
              <a:gd name="connsiteX11" fmla="*/ 2598109 w 3650621"/>
              <a:gd name="connsiteY11" fmla="*/ 397084 h 6728001"/>
              <a:gd name="connsiteX12" fmla="*/ 2207584 w 3650621"/>
              <a:gd name="connsiteY12" fmla="*/ 1659147 h 6728001"/>
              <a:gd name="connsiteX13" fmla="*/ 2131384 w 3650621"/>
              <a:gd name="connsiteY13" fmla="*/ 1597235 h 6728001"/>
              <a:gd name="connsiteX14" fmla="*/ 2193297 w 3650621"/>
              <a:gd name="connsiteY14" fmla="*/ 154197 h 6728001"/>
              <a:gd name="connsiteX15" fmla="*/ 1878971 w 3650621"/>
              <a:gd name="connsiteY15" fmla="*/ 163723 h 6728001"/>
              <a:gd name="connsiteX16" fmla="*/ 1798009 w 3650621"/>
              <a:gd name="connsiteY16" fmla="*/ 1554373 h 6728001"/>
              <a:gd name="connsiteX17" fmla="*/ 1674184 w 3650621"/>
              <a:gd name="connsiteY17" fmla="*/ 1559134 h 6728001"/>
              <a:gd name="connsiteX18" fmla="*/ 1593221 w 3650621"/>
              <a:gd name="connsiteY18" fmla="*/ 378035 h 6728001"/>
              <a:gd name="connsiteX19" fmla="*/ 1307472 w 3650621"/>
              <a:gd name="connsiteY19" fmla="*/ 368510 h 6728001"/>
              <a:gd name="connsiteX20" fmla="*/ 1312234 w 3650621"/>
              <a:gd name="connsiteY20" fmla="*/ 1635335 h 6728001"/>
              <a:gd name="connsiteX21" fmla="*/ 1259846 w 3650621"/>
              <a:gd name="connsiteY21" fmla="*/ 2025860 h 6728001"/>
              <a:gd name="connsiteX22" fmla="*/ 902659 w 3650621"/>
              <a:gd name="connsiteY22" fmla="*/ 2302085 h 6728001"/>
              <a:gd name="connsiteX23" fmla="*/ 207334 w 3650621"/>
              <a:gd name="connsiteY23" fmla="*/ 1787735 h 6728001"/>
              <a:gd name="connsiteX24" fmla="*/ 173996 w 3650621"/>
              <a:gd name="connsiteY24" fmla="*/ 2092535 h 6728001"/>
              <a:gd name="connsiteX25" fmla="*/ 745496 w 3650621"/>
              <a:gd name="connsiteY25" fmla="*/ 2806910 h 6728001"/>
              <a:gd name="connsiteX26" fmla="*/ 1440822 w 3650621"/>
              <a:gd name="connsiteY26" fmla="*/ 3583198 h 6728001"/>
              <a:gd name="connsiteX27" fmla="*/ 1617034 w 3650621"/>
              <a:gd name="connsiteY27" fmla="*/ 4107073 h 6728001"/>
              <a:gd name="connsiteX28" fmla="*/ 1424245 w 3650621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78205 w 3560733"/>
              <a:gd name="connsiteY22" fmla="*/ 2295217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378326 w 3514814"/>
              <a:gd name="connsiteY0" fmla="*/ 6728001 h 6728001"/>
              <a:gd name="connsiteX1" fmla="*/ 3144559 w 3514814"/>
              <a:gd name="connsiteY1" fmla="*/ 6709503 h 6728001"/>
              <a:gd name="connsiteX2" fmla="*/ 2595052 w 3514814"/>
              <a:gd name="connsiteY2" fmla="*/ 3878472 h 6728001"/>
              <a:gd name="connsiteX3" fmla="*/ 2507364 w 3514814"/>
              <a:gd name="connsiteY3" fmla="*/ 3482959 h 6728001"/>
              <a:gd name="connsiteX4" fmla="*/ 2778029 w 3514814"/>
              <a:gd name="connsiteY4" fmla="*/ 2866616 h 6728001"/>
              <a:gd name="connsiteX5" fmla="*/ 2818890 w 3514814"/>
              <a:gd name="connsiteY5" fmla="*/ 2192548 h 6728001"/>
              <a:gd name="connsiteX6" fmla="*/ 3466590 w 3514814"/>
              <a:gd name="connsiteY6" fmla="*/ 1301960 h 6728001"/>
              <a:gd name="connsiteX7" fmla="*/ 3252278 w 3514814"/>
              <a:gd name="connsiteY7" fmla="*/ 1178135 h 6728001"/>
              <a:gd name="connsiteX8" fmla="*/ 2561715 w 3514814"/>
              <a:gd name="connsiteY8" fmla="*/ 1878222 h 6728001"/>
              <a:gd name="connsiteX9" fmla="*/ 2485515 w 3514814"/>
              <a:gd name="connsiteY9" fmla="*/ 1821072 h 6728001"/>
              <a:gd name="connsiteX10" fmla="*/ 2828415 w 3514814"/>
              <a:gd name="connsiteY10" fmla="*/ 563772 h 6728001"/>
              <a:gd name="connsiteX11" fmla="*/ 2552190 w 3514814"/>
              <a:gd name="connsiteY11" fmla="*/ 397084 h 6728001"/>
              <a:gd name="connsiteX12" fmla="*/ 2161665 w 3514814"/>
              <a:gd name="connsiteY12" fmla="*/ 1659147 h 6728001"/>
              <a:gd name="connsiteX13" fmla="*/ 2085465 w 3514814"/>
              <a:gd name="connsiteY13" fmla="*/ 1597235 h 6728001"/>
              <a:gd name="connsiteX14" fmla="*/ 2147378 w 3514814"/>
              <a:gd name="connsiteY14" fmla="*/ 154197 h 6728001"/>
              <a:gd name="connsiteX15" fmla="*/ 1833052 w 3514814"/>
              <a:gd name="connsiteY15" fmla="*/ 163723 h 6728001"/>
              <a:gd name="connsiteX16" fmla="*/ 1752090 w 3514814"/>
              <a:gd name="connsiteY16" fmla="*/ 1554373 h 6728001"/>
              <a:gd name="connsiteX17" fmla="*/ 1628265 w 3514814"/>
              <a:gd name="connsiteY17" fmla="*/ 1559134 h 6728001"/>
              <a:gd name="connsiteX18" fmla="*/ 1547302 w 3514814"/>
              <a:gd name="connsiteY18" fmla="*/ 378035 h 6728001"/>
              <a:gd name="connsiteX19" fmla="*/ 1261553 w 3514814"/>
              <a:gd name="connsiteY19" fmla="*/ 368510 h 6728001"/>
              <a:gd name="connsiteX20" fmla="*/ 1266315 w 3514814"/>
              <a:gd name="connsiteY20" fmla="*/ 1635335 h 6728001"/>
              <a:gd name="connsiteX21" fmla="*/ 1213927 w 3514814"/>
              <a:gd name="connsiteY21" fmla="*/ 2025860 h 6728001"/>
              <a:gd name="connsiteX22" fmla="*/ 932286 w 3514814"/>
              <a:gd name="connsiteY22" fmla="*/ 2295217 h 6728001"/>
              <a:gd name="connsiteX23" fmla="*/ 291903 w 3514814"/>
              <a:gd name="connsiteY23" fmla="*/ 1822074 h 6728001"/>
              <a:gd name="connsiteX24" fmla="*/ 128077 w 3514814"/>
              <a:gd name="connsiteY24" fmla="*/ 2092535 h 6728001"/>
              <a:gd name="connsiteX25" fmla="*/ 699577 w 3514814"/>
              <a:gd name="connsiteY25" fmla="*/ 2806910 h 6728001"/>
              <a:gd name="connsiteX26" fmla="*/ 1394903 w 3514814"/>
              <a:gd name="connsiteY26" fmla="*/ 3583198 h 6728001"/>
              <a:gd name="connsiteX27" fmla="*/ 1571115 w 3514814"/>
              <a:gd name="connsiteY27" fmla="*/ 4107073 h 6728001"/>
              <a:gd name="connsiteX28" fmla="*/ 1378326 w 3514814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867877 w 3450405"/>
              <a:gd name="connsiteY22" fmla="*/ 2295217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35168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867877 w 3450405"/>
              <a:gd name="connsiteY22" fmla="*/ 2295217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1097303 w 3450405"/>
              <a:gd name="connsiteY22" fmla="*/ 2047827 h 6728001"/>
              <a:gd name="connsiteX23" fmla="*/ 909084 w 3450405"/>
              <a:gd name="connsiteY23" fmla="*/ 2336423 h 6728001"/>
              <a:gd name="connsiteX24" fmla="*/ 227494 w 3450405"/>
              <a:gd name="connsiteY24" fmla="*/ 1822074 h 6728001"/>
              <a:gd name="connsiteX25" fmla="*/ 159816 w 3450405"/>
              <a:gd name="connsiteY25" fmla="*/ 2133742 h 6728001"/>
              <a:gd name="connsiteX26" fmla="*/ 669507 w 3450405"/>
              <a:gd name="connsiteY26" fmla="*/ 2806910 h 6728001"/>
              <a:gd name="connsiteX27" fmla="*/ 1330494 w 3450405"/>
              <a:gd name="connsiteY27" fmla="*/ 3583198 h 6728001"/>
              <a:gd name="connsiteX28" fmla="*/ 1506706 w 3450405"/>
              <a:gd name="connsiteY28" fmla="*/ 4107073 h 6728001"/>
              <a:gd name="connsiteX29" fmla="*/ 1313917 w 3450405"/>
              <a:gd name="connsiteY29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909084 w 3450405"/>
              <a:gd name="connsiteY21" fmla="*/ 2336423 h 6728001"/>
              <a:gd name="connsiteX22" fmla="*/ 227494 w 3450405"/>
              <a:gd name="connsiteY22" fmla="*/ 1822074 h 6728001"/>
              <a:gd name="connsiteX23" fmla="*/ 159816 w 3450405"/>
              <a:gd name="connsiteY23" fmla="*/ 2133742 h 6728001"/>
              <a:gd name="connsiteX24" fmla="*/ 669507 w 3450405"/>
              <a:gd name="connsiteY24" fmla="*/ 2806910 h 6728001"/>
              <a:gd name="connsiteX25" fmla="*/ 1330494 w 3450405"/>
              <a:gd name="connsiteY25" fmla="*/ 3583198 h 6728001"/>
              <a:gd name="connsiteX26" fmla="*/ 1506706 w 3450405"/>
              <a:gd name="connsiteY26" fmla="*/ 4107073 h 6728001"/>
              <a:gd name="connsiteX27" fmla="*/ 1313917 w 3450405"/>
              <a:gd name="connsiteY27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563856 w 3450405"/>
              <a:gd name="connsiteY16" fmla="*/ 1559134 h 6728001"/>
              <a:gd name="connsiteX17" fmla="*/ 1482893 w 3450405"/>
              <a:gd name="connsiteY17" fmla="*/ 378035 h 6728001"/>
              <a:gd name="connsiteX18" fmla="*/ 1197144 w 3450405"/>
              <a:gd name="connsiteY18" fmla="*/ 368510 h 6728001"/>
              <a:gd name="connsiteX19" fmla="*/ 1188171 w 3450405"/>
              <a:gd name="connsiteY19" fmla="*/ 1717750 h 6728001"/>
              <a:gd name="connsiteX20" fmla="*/ 909084 w 3450405"/>
              <a:gd name="connsiteY20" fmla="*/ 2336423 h 6728001"/>
              <a:gd name="connsiteX21" fmla="*/ 227494 w 3450405"/>
              <a:gd name="connsiteY21" fmla="*/ 1822074 h 6728001"/>
              <a:gd name="connsiteX22" fmla="*/ 159816 w 3450405"/>
              <a:gd name="connsiteY22" fmla="*/ 2133742 h 6728001"/>
              <a:gd name="connsiteX23" fmla="*/ 669507 w 3450405"/>
              <a:gd name="connsiteY23" fmla="*/ 2806910 h 6728001"/>
              <a:gd name="connsiteX24" fmla="*/ 1330494 w 3450405"/>
              <a:gd name="connsiteY24" fmla="*/ 3583198 h 6728001"/>
              <a:gd name="connsiteX25" fmla="*/ 1506706 w 3450405"/>
              <a:gd name="connsiteY25" fmla="*/ 4107073 h 6728001"/>
              <a:gd name="connsiteX26" fmla="*/ 1313917 w 3450405"/>
              <a:gd name="connsiteY26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21056 w 3450405"/>
              <a:gd name="connsiteY12" fmla="*/ 1597235 h 6728001"/>
              <a:gd name="connsiteX13" fmla="*/ 2082969 w 3450405"/>
              <a:gd name="connsiteY13" fmla="*/ 154197 h 6728001"/>
              <a:gd name="connsiteX14" fmla="*/ 1768643 w 3450405"/>
              <a:gd name="connsiteY14" fmla="*/ 163723 h 6728001"/>
              <a:gd name="connsiteX15" fmla="*/ 1563856 w 3450405"/>
              <a:gd name="connsiteY15" fmla="*/ 1559134 h 6728001"/>
              <a:gd name="connsiteX16" fmla="*/ 1482893 w 3450405"/>
              <a:gd name="connsiteY16" fmla="*/ 378035 h 6728001"/>
              <a:gd name="connsiteX17" fmla="*/ 1197144 w 3450405"/>
              <a:gd name="connsiteY17" fmla="*/ 368510 h 6728001"/>
              <a:gd name="connsiteX18" fmla="*/ 1188171 w 3450405"/>
              <a:gd name="connsiteY18" fmla="*/ 1717750 h 6728001"/>
              <a:gd name="connsiteX19" fmla="*/ 909084 w 3450405"/>
              <a:gd name="connsiteY19" fmla="*/ 2336423 h 6728001"/>
              <a:gd name="connsiteX20" fmla="*/ 227494 w 3450405"/>
              <a:gd name="connsiteY20" fmla="*/ 1822074 h 6728001"/>
              <a:gd name="connsiteX21" fmla="*/ 159816 w 3450405"/>
              <a:gd name="connsiteY21" fmla="*/ 2133742 h 6728001"/>
              <a:gd name="connsiteX22" fmla="*/ 669507 w 3450405"/>
              <a:gd name="connsiteY22" fmla="*/ 2806910 h 6728001"/>
              <a:gd name="connsiteX23" fmla="*/ 1330494 w 3450405"/>
              <a:gd name="connsiteY23" fmla="*/ 3583198 h 6728001"/>
              <a:gd name="connsiteX24" fmla="*/ 1506706 w 3450405"/>
              <a:gd name="connsiteY24" fmla="*/ 4107073 h 6728001"/>
              <a:gd name="connsiteX25" fmla="*/ 1313917 w 3450405"/>
              <a:gd name="connsiteY25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21056 w 3450405"/>
              <a:gd name="connsiteY11" fmla="*/ 1597235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82867 w 3450405"/>
              <a:gd name="connsiteY11" fmla="*/ 1638442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32541"/>
              <a:gd name="connsiteY0" fmla="*/ 6728001 h 6728001"/>
              <a:gd name="connsiteX1" fmla="*/ 3080150 w 3432541"/>
              <a:gd name="connsiteY1" fmla="*/ 6709503 h 6728001"/>
              <a:gd name="connsiteX2" fmla="*/ 2530643 w 3432541"/>
              <a:gd name="connsiteY2" fmla="*/ 3878472 h 6728001"/>
              <a:gd name="connsiteX3" fmla="*/ 2442955 w 3432541"/>
              <a:gd name="connsiteY3" fmla="*/ 3482959 h 6728001"/>
              <a:gd name="connsiteX4" fmla="*/ 2713620 w 3432541"/>
              <a:gd name="connsiteY4" fmla="*/ 2866616 h 6728001"/>
              <a:gd name="connsiteX5" fmla="*/ 2754481 w 3432541"/>
              <a:gd name="connsiteY5" fmla="*/ 2192548 h 6728001"/>
              <a:gd name="connsiteX6" fmla="*/ 3402181 w 3432541"/>
              <a:gd name="connsiteY6" fmla="*/ 1301960 h 6728001"/>
              <a:gd name="connsiteX7" fmla="*/ 3016174 w 3432541"/>
              <a:gd name="connsiteY7" fmla="*/ 1075118 h 6728001"/>
              <a:gd name="connsiteX8" fmla="*/ 2421106 w 3432541"/>
              <a:gd name="connsiteY8" fmla="*/ 1821072 h 6728001"/>
              <a:gd name="connsiteX9" fmla="*/ 2764006 w 3432541"/>
              <a:gd name="connsiteY9" fmla="*/ 563772 h 6728001"/>
              <a:gd name="connsiteX10" fmla="*/ 2487781 w 3432541"/>
              <a:gd name="connsiteY10" fmla="*/ 397084 h 6728001"/>
              <a:gd name="connsiteX11" fmla="*/ 2034792 w 3432541"/>
              <a:gd name="connsiteY11" fmla="*/ 1645310 h 6728001"/>
              <a:gd name="connsiteX12" fmla="*/ 2082969 w 3432541"/>
              <a:gd name="connsiteY12" fmla="*/ 154197 h 6728001"/>
              <a:gd name="connsiteX13" fmla="*/ 1768643 w 3432541"/>
              <a:gd name="connsiteY13" fmla="*/ 163723 h 6728001"/>
              <a:gd name="connsiteX14" fmla="*/ 1625667 w 3432541"/>
              <a:gd name="connsiteY14" fmla="*/ 1620945 h 6728001"/>
              <a:gd name="connsiteX15" fmla="*/ 1482893 w 3432541"/>
              <a:gd name="connsiteY15" fmla="*/ 378035 h 6728001"/>
              <a:gd name="connsiteX16" fmla="*/ 1197144 w 3432541"/>
              <a:gd name="connsiteY16" fmla="*/ 368510 h 6728001"/>
              <a:gd name="connsiteX17" fmla="*/ 1188171 w 3432541"/>
              <a:gd name="connsiteY17" fmla="*/ 1717750 h 6728001"/>
              <a:gd name="connsiteX18" fmla="*/ 909084 w 3432541"/>
              <a:gd name="connsiteY18" fmla="*/ 2336423 h 6728001"/>
              <a:gd name="connsiteX19" fmla="*/ 227494 w 3432541"/>
              <a:gd name="connsiteY19" fmla="*/ 1822074 h 6728001"/>
              <a:gd name="connsiteX20" fmla="*/ 159816 w 3432541"/>
              <a:gd name="connsiteY20" fmla="*/ 2133742 h 6728001"/>
              <a:gd name="connsiteX21" fmla="*/ 669507 w 3432541"/>
              <a:gd name="connsiteY21" fmla="*/ 2806910 h 6728001"/>
              <a:gd name="connsiteX22" fmla="*/ 1330494 w 3432541"/>
              <a:gd name="connsiteY22" fmla="*/ 3583198 h 6728001"/>
              <a:gd name="connsiteX23" fmla="*/ 1506706 w 3432541"/>
              <a:gd name="connsiteY23" fmla="*/ 4107073 h 6728001"/>
              <a:gd name="connsiteX24" fmla="*/ 1313917 w 3432541"/>
              <a:gd name="connsiteY24" fmla="*/ 6728001 h 6728001"/>
              <a:gd name="connsiteX0" fmla="*/ 1313917 w 3314077"/>
              <a:gd name="connsiteY0" fmla="*/ 6728001 h 6728001"/>
              <a:gd name="connsiteX1" fmla="*/ 3080150 w 3314077"/>
              <a:gd name="connsiteY1" fmla="*/ 6709503 h 6728001"/>
              <a:gd name="connsiteX2" fmla="*/ 2530643 w 3314077"/>
              <a:gd name="connsiteY2" fmla="*/ 3878472 h 6728001"/>
              <a:gd name="connsiteX3" fmla="*/ 2442955 w 3314077"/>
              <a:gd name="connsiteY3" fmla="*/ 3482959 h 6728001"/>
              <a:gd name="connsiteX4" fmla="*/ 2713620 w 3314077"/>
              <a:gd name="connsiteY4" fmla="*/ 2866616 h 6728001"/>
              <a:gd name="connsiteX5" fmla="*/ 2754481 w 3314077"/>
              <a:gd name="connsiteY5" fmla="*/ 2192548 h 6728001"/>
              <a:gd name="connsiteX6" fmla="*/ 3271692 w 3314077"/>
              <a:gd name="connsiteY6" fmla="*/ 1150868 h 6728001"/>
              <a:gd name="connsiteX7" fmla="*/ 3016174 w 3314077"/>
              <a:gd name="connsiteY7" fmla="*/ 1075118 h 6728001"/>
              <a:gd name="connsiteX8" fmla="*/ 2421106 w 3314077"/>
              <a:gd name="connsiteY8" fmla="*/ 1821072 h 6728001"/>
              <a:gd name="connsiteX9" fmla="*/ 2764006 w 3314077"/>
              <a:gd name="connsiteY9" fmla="*/ 563772 h 6728001"/>
              <a:gd name="connsiteX10" fmla="*/ 2487781 w 3314077"/>
              <a:gd name="connsiteY10" fmla="*/ 397084 h 6728001"/>
              <a:gd name="connsiteX11" fmla="*/ 2034792 w 3314077"/>
              <a:gd name="connsiteY11" fmla="*/ 1645310 h 6728001"/>
              <a:gd name="connsiteX12" fmla="*/ 2082969 w 3314077"/>
              <a:gd name="connsiteY12" fmla="*/ 154197 h 6728001"/>
              <a:gd name="connsiteX13" fmla="*/ 1768643 w 3314077"/>
              <a:gd name="connsiteY13" fmla="*/ 163723 h 6728001"/>
              <a:gd name="connsiteX14" fmla="*/ 1625667 w 3314077"/>
              <a:gd name="connsiteY14" fmla="*/ 1620945 h 6728001"/>
              <a:gd name="connsiteX15" fmla="*/ 1482893 w 3314077"/>
              <a:gd name="connsiteY15" fmla="*/ 378035 h 6728001"/>
              <a:gd name="connsiteX16" fmla="*/ 1197144 w 3314077"/>
              <a:gd name="connsiteY16" fmla="*/ 368510 h 6728001"/>
              <a:gd name="connsiteX17" fmla="*/ 1188171 w 3314077"/>
              <a:gd name="connsiteY17" fmla="*/ 1717750 h 6728001"/>
              <a:gd name="connsiteX18" fmla="*/ 909084 w 3314077"/>
              <a:gd name="connsiteY18" fmla="*/ 2336423 h 6728001"/>
              <a:gd name="connsiteX19" fmla="*/ 227494 w 3314077"/>
              <a:gd name="connsiteY19" fmla="*/ 1822074 h 6728001"/>
              <a:gd name="connsiteX20" fmla="*/ 159816 w 3314077"/>
              <a:gd name="connsiteY20" fmla="*/ 2133742 h 6728001"/>
              <a:gd name="connsiteX21" fmla="*/ 669507 w 3314077"/>
              <a:gd name="connsiteY21" fmla="*/ 2806910 h 6728001"/>
              <a:gd name="connsiteX22" fmla="*/ 1330494 w 3314077"/>
              <a:gd name="connsiteY22" fmla="*/ 3583198 h 6728001"/>
              <a:gd name="connsiteX23" fmla="*/ 1506706 w 3314077"/>
              <a:gd name="connsiteY23" fmla="*/ 4107073 h 6728001"/>
              <a:gd name="connsiteX24" fmla="*/ 1313917 w 3314077"/>
              <a:gd name="connsiteY24" fmla="*/ 6728001 h 6728001"/>
              <a:gd name="connsiteX0" fmla="*/ 1313917 w 3295291"/>
              <a:gd name="connsiteY0" fmla="*/ 6728001 h 6728001"/>
              <a:gd name="connsiteX1" fmla="*/ 3080150 w 3295291"/>
              <a:gd name="connsiteY1" fmla="*/ 6709503 h 6728001"/>
              <a:gd name="connsiteX2" fmla="*/ 2530643 w 3295291"/>
              <a:gd name="connsiteY2" fmla="*/ 3878472 h 6728001"/>
              <a:gd name="connsiteX3" fmla="*/ 2442955 w 3295291"/>
              <a:gd name="connsiteY3" fmla="*/ 3482959 h 6728001"/>
              <a:gd name="connsiteX4" fmla="*/ 2713620 w 3295291"/>
              <a:gd name="connsiteY4" fmla="*/ 2866616 h 6728001"/>
              <a:gd name="connsiteX5" fmla="*/ 2754481 w 3295291"/>
              <a:gd name="connsiteY5" fmla="*/ 2192548 h 6728001"/>
              <a:gd name="connsiteX6" fmla="*/ 3271692 w 3295291"/>
              <a:gd name="connsiteY6" fmla="*/ 1150868 h 6728001"/>
              <a:gd name="connsiteX7" fmla="*/ 3016174 w 3295291"/>
              <a:gd name="connsiteY7" fmla="*/ 1075118 h 6728001"/>
              <a:gd name="connsiteX8" fmla="*/ 2421106 w 3295291"/>
              <a:gd name="connsiteY8" fmla="*/ 1821072 h 6728001"/>
              <a:gd name="connsiteX9" fmla="*/ 2764006 w 3295291"/>
              <a:gd name="connsiteY9" fmla="*/ 563772 h 6728001"/>
              <a:gd name="connsiteX10" fmla="*/ 2487781 w 3295291"/>
              <a:gd name="connsiteY10" fmla="*/ 397084 h 6728001"/>
              <a:gd name="connsiteX11" fmla="*/ 2034792 w 3295291"/>
              <a:gd name="connsiteY11" fmla="*/ 1645310 h 6728001"/>
              <a:gd name="connsiteX12" fmla="*/ 2082969 w 3295291"/>
              <a:gd name="connsiteY12" fmla="*/ 154197 h 6728001"/>
              <a:gd name="connsiteX13" fmla="*/ 1768643 w 3295291"/>
              <a:gd name="connsiteY13" fmla="*/ 163723 h 6728001"/>
              <a:gd name="connsiteX14" fmla="*/ 1625667 w 3295291"/>
              <a:gd name="connsiteY14" fmla="*/ 1620945 h 6728001"/>
              <a:gd name="connsiteX15" fmla="*/ 1482893 w 3295291"/>
              <a:gd name="connsiteY15" fmla="*/ 378035 h 6728001"/>
              <a:gd name="connsiteX16" fmla="*/ 1197144 w 3295291"/>
              <a:gd name="connsiteY16" fmla="*/ 368510 h 6728001"/>
              <a:gd name="connsiteX17" fmla="*/ 1188171 w 3295291"/>
              <a:gd name="connsiteY17" fmla="*/ 1717750 h 6728001"/>
              <a:gd name="connsiteX18" fmla="*/ 909084 w 3295291"/>
              <a:gd name="connsiteY18" fmla="*/ 2336423 h 6728001"/>
              <a:gd name="connsiteX19" fmla="*/ 227494 w 3295291"/>
              <a:gd name="connsiteY19" fmla="*/ 1822074 h 6728001"/>
              <a:gd name="connsiteX20" fmla="*/ 159816 w 3295291"/>
              <a:gd name="connsiteY20" fmla="*/ 2133742 h 6728001"/>
              <a:gd name="connsiteX21" fmla="*/ 669507 w 3295291"/>
              <a:gd name="connsiteY21" fmla="*/ 2806910 h 6728001"/>
              <a:gd name="connsiteX22" fmla="*/ 1330494 w 3295291"/>
              <a:gd name="connsiteY22" fmla="*/ 3583198 h 6728001"/>
              <a:gd name="connsiteX23" fmla="*/ 1506706 w 3295291"/>
              <a:gd name="connsiteY23" fmla="*/ 4107073 h 6728001"/>
              <a:gd name="connsiteX24" fmla="*/ 1313917 w 3295291"/>
              <a:gd name="connsiteY24" fmla="*/ 6728001 h 6728001"/>
              <a:gd name="connsiteX0" fmla="*/ 1313917 w 3295291"/>
              <a:gd name="connsiteY0" fmla="*/ 6728001 h 6728001"/>
              <a:gd name="connsiteX1" fmla="*/ 3080150 w 3295291"/>
              <a:gd name="connsiteY1" fmla="*/ 6709503 h 6728001"/>
              <a:gd name="connsiteX2" fmla="*/ 2530643 w 3295291"/>
              <a:gd name="connsiteY2" fmla="*/ 3878472 h 6728001"/>
              <a:gd name="connsiteX3" fmla="*/ 2442955 w 3295291"/>
              <a:gd name="connsiteY3" fmla="*/ 3482959 h 6728001"/>
              <a:gd name="connsiteX4" fmla="*/ 2713620 w 3295291"/>
              <a:gd name="connsiteY4" fmla="*/ 2866616 h 6728001"/>
              <a:gd name="connsiteX5" fmla="*/ 2754481 w 3295291"/>
              <a:gd name="connsiteY5" fmla="*/ 2192548 h 6728001"/>
              <a:gd name="connsiteX6" fmla="*/ 3271692 w 3295291"/>
              <a:gd name="connsiteY6" fmla="*/ 1150868 h 6728001"/>
              <a:gd name="connsiteX7" fmla="*/ 3016174 w 3295291"/>
              <a:gd name="connsiteY7" fmla="*/ 1075118 h 6728001"/>
              <a:gd name="connsiteX8" fmla="*/ 2421106 w 3295291"/>
              <a:gd name="connsiteY8" fmla="*/ 1821072 h 6728001"/>
              <a:gd name="connsiteX9" fmla="*/ 2764006 w 3295291"/>
              <a:gd name="connsiteY9" fmla="*/ 563772 h 6728001"/>
              <a:gd name="connsiteX10" fmla="*/ 2487781 w 3295291"/>
              <a:gd name="connsiteY10" fmla="*/ 397084 h 6728001"/>
              <a:gd name="connsiteX11" fmla="*/ 2034792 w 3295291"/>
              <a:gd name="connsiteY11" fmla="*/ 1645310 h 6728001"/>
              <a:gd name="connsiteX12" fmla="*/ 2082969 w 3295291"/>
              <a:gd name="connsiteY12" fmla="*/ 154197 h 6728001"/>
              <a:gd name="connsiteX13" fmla="*/ 1768643 w 3295291"/>
              <a:gd name="connsiteY13" fmla="*/ 163723 h 6728001"/>
              <a:gd name="connsiteX14" fmla="*/ 1625667 w 3295291"/>
              <a:gd name="connsiteY14" fmla="*/ 1620945 h 6728001"/>
              <a:gd name="connsiteX15" fmla="*/ 1482893 w 3295291"/>
              <a:gd name="connsiteY15" fmla="*/ 378035 h 6728001"/>
              <a:gd name="connsiteX16" fmla="*/ 1197144 w 3295291"/>
              <a:gd name="connsiteY16" fmla="*/ 368510 h 6728001"/>
              <a:gd name="connsiteX17" fmla="*/ 1188171 w 3295291"/>
              <a:gd name="connsiteY17" fmla="*/ 1717750 h 6728001"/>
              <a:gd name="connsiteX18" fmla="*/ 909084 w 3295291"/>
              <a:gd name="connsiteY18" fmla="*/ 2336423 h 6728001"/>
              <a:gd name="connsiteX19" fmla="*/ 227494 w 3295291"/>
              <a:gd name="connsiteY19" fmla="*/ 1822074 h 6728001"/>
              <a:gd name="connsiteX20" fmla="*/ 159816 w 3295291"/>
              <a:gd name="connsiteY20" fmla="*/ 2133742 h 6728001"/>
              <a:gd name="connsiteX21" fmla="*/ 669507 w 3295291"/>
              <a:gd name="connsiteY21" fmla="*/ 2806910 h 6728001"/>
              <a:gd name="connsiteX22" fmla="*/ 1330494 w 3295291"/>
              <a:gd name="connsiteY22" fmla="*/ 3583198 h 6728001"/>
              <a:gd name="connsiteX23" fmla="*/ 1506706 w 3295291"/>
              <a:gd name="connsiteY23" fmla="*/ 4107073 h 6728001"/>
              <a:gd name="connsiteX24" fmla="*/ 1313917 w 3295291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03735 w 3292922"/>
              <a:gd name="connsiteY4" fmla="*/ 2784203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8013 w 3292922"/>
              <a:gd name="connsiteY3" fmla="*/ 3421148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292922" h="6728001">
                <a:moveTo>
                  <a:pt x="1313917" y="6728001"/>
                </a:moveTo>
                <a:lnTo>
                  <a:pt x="3080150" y="6709503"/>
                </a:lnTo>
                <a:cubicBezTo>
                  <a:pt x="2901007" y="5613780"/>
                  <a:pt x="2805281" y="4930985"/>
                  <a:pt x="2530643" y="3878472"/>
                </a:cubicBezTo>
                <a:cubicBezTo>
                  <a:pt x="2496835" y="3710006"/>
                  <a:pt x="2416222" y="3623214"/>
                  <a:pt x="2388013" y="3421148"/>
                </a:cubicBezTo>
                <a:cubicBezTo>
                  <a:pt x="2488975" y="3081794"/>
                  <a:pt x="2557147" y="3039271"/>
                  <a:pt x="2644943" y="2791070"/>
                </a:cubicBezTo>
                <a:cubicBezTo>
                  <a:pt x="2710030" y="2495898"/>
                  <a:pt x="2711066" y="2456210"/>
                  <a:pt x="2754481" y="2192548"/>
                </a:cubicBezTo>
                <a:cubicBezTo>
                  <a:pt x="2746333" y="1985452"/>
                  <a:pt x="3073254" y="1479481"/>
                  <a:pt x="3271692" y="1150868"/>
                </a:cubicBezTo>
                <a:cubicBezTo>
                  <a:pt x="3356967" y="952533"/>
                  <a:pt x="3169677" y="805276"/>
                  <a:pt x="2988703" y="1054514"/>
                </a:cubicBezTo>
                <a:cubicBezTo>
                  <a:pt x="2845795" y="1216579"/>
                  <a:pt x="2581031" y="1593810"/>
                  <a:pt x="2421106" y="1821072"/>
                </a:cubicBezTo>
                <a:cubicBezTo>
                  <a:pt x="2548106" y="1401971"/>
                  <a:pt x="2665581" y="992397"/>
                  <a:pt x="2764006" y="563772"/>
                </a:cubicBezTo>
                <a:cubicBezTo>
                  <a:pt x="2813218" y="314534"/>
                  <a:pt x="2595731" y="208171"/>
                  <a:pt x="2487781" y="397084"/>
                </a:cubicBezTo>
                <a:cubicBezTo>
                  <a:pt x="2363956" y="569328"/>
                  <a:pt x="2150336" y="1369872"/>
                  <a:pt x="2034792" y="1645310"/>
                </a:cubicBezTo>
                <a:cubicBezTo>
                  <a:pt x="2091942" y="1194459"/>
                  <a:pt x="2078206" y="628860"/>
                  <a:pt x="2082969" y="154197"/>
                </a:cubicBezTo>
                <a:cubicBezTo>
                  <a:pt x="2082969" y="38309"/>
                  <a:pt x="1835318" y="-129965"/>
                  <a:pt x="1768643" y="163723"/>
                </a:cubicBezTo>
                <a:cubicBezTo>
                  <a:pt x="1682124" y="397879"/>
                  <a:pt x="1638953" y="1234968"/>
                  <a:pt x="1625667" y="1620945"/>
                </a:cubicBezTo>
                <a:cubicBezTo>
                  <a:pt x="1564339" y="1205538"/>
                  <a:pt x="1505118" y="766972"/>
                  <a:pt x="1482893" y="378035"/>
                </a:cubicBezTo>
                <a:cubicBezTo>
                  <a:pt x="1454318" y="84347"/>
                  <a:pt x="1220956" y="133560"/>
                  <a:pt x="1197144" y="368510"/>
                </a:cubicBezTo>
                <a:cubicBezTo>
                  <a:pt x="1136819" y="844760"/>
                  <a:pt x="1162771" y="1265312"/>
                  <a:pt x="1188171" y="1717750"/>
                </a:cubicBezTo>
                <a:cubicBezTo>
                  <a:pt x="1140161" y="2045735"/>
                  <a:pt x="1199686" y="2167944"/>
                  <a:pt x="1046440" y="2322687"/>
                </a:cubicBezTo>
                <a:cubicBezTo>
                  <a:pt x="855940" y="2122662"/>
                  <a:pt x="618019" y="1903036"/>
                  <a:pt x="227494" y="1822074"/>
                </a:cubicBezTo>
                <a:cubicBezTo>
                  <a:pt x="-15394" y="1795087"/>
                  <a:pt x="-102122" y="1989280"/>
                  <a:pt x="159816" y="2133742"/>
                </a:cubicBezTo>
                <a:cubicBezTo>
                  <a:pt x="345554" y="2368692"/>
                  <a:pt x="756777" y="2611448"/>
                  <a:pt x="861805" y="2861852"/>
                </a:cubicBezTo>
                <a:cubicBezTo>
                  <a:pt x="1030874" y="3125377"/>
                  <a:pt x="1206326" y="3251130"/>
                  <a:pt x="1378569" y="3432105"/>
                </a:cubicBezTo>
                <a:cubicBezTo>
                  <a:pt x="1526589" y="3620465"/>
                  <a:pt x="1509779" y="3863770"/>
                  <a:pt x="1506706" y="4107073"/>
                </a:cubicBezTo>
                <a:cubicBezTo>
                  <a:pt x="1513397" y="5266921"/>
                  <a:pt x="1464287" y="5526742"/>
                  <a:pt x="1313917" y="6728001"/>
                </a:cubicBezTo>
                <a:close/>
              </a:path>
            </a:pathLst>
          </a:cu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47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9198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36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291830"/>
            <a:ext cx="9144000" cy="18516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3628599"/>
            <a:ext cx="3115187" cy="11781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01118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395536" y="159482"/>
            <a:ext cx="8352928" cy="482453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588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0195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89693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87207" y="1259198"/>
            <a:ext cx="2375807" cy="34163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016871" y="1258740"/>
            <a:ext cx="1800000" cy="23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946664" y="1258740"/>
            <a:ext cx="1800000" cy="23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876456" y="1258740"/>
            <a:ext cx="1800000" cy="23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016871" y="3723878"/>
            <a:ext cx="1800000" cy="9516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4946664" y="3723878"/>
            <a:ext cx="1800000" cy="9516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6876456" y="3723878"/>
            <a:ext cx="1800000" cy="9516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42106" y="1274642"/>
            <a:ext cx="1987177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28812" y="1274642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385770" y="1274642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638459" y="2964646"/>
            <a:ext cx="1987177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25165" y="2964646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382123" y="2964646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" y="1272646"/>
            <a:ext cx="3644522" cy="338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190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9" r:id="rId2"/>
    <p:sldLayoutId id="2147483669" r:id="rId3"/>
    <p:sldLayoutId id="2147483672" r:id="rId4"/>
    <p:sldLayoutId id="2147483661" r:id="rId5"/>
    <p:sldLayoutId id="2147483670" r:id="rId6"/>
    <p:sldLayoutId id="2147483660" r:id="rId7"/>
    <p:sldLayoutId id="2147483655" r:id="rId8"/>
    <p:sldLayoutId id="2147483662" r:id="rId9"/>
    <p:sldLayoutId id="2147483663" r:id="rId10"/>
    <p:sldLayoutId id="2147483671" r:id="rId11"/>
    <p:sldLayoutId id="2147483665" r:id="rId12"/>
    <p:sldLayoutId id="2147483666" r:id="rId13"/>
    <p:sldLayoutId id="2147483667" r:id="rId14"/>
    <p:sldLayoutId id="2147483668" r:id="rId15"/>
    <p:sldLayoutId id="2147483673" r:id="rId16"/>
    <p:sldLayoutId id="2147483656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" y="249521"/>
            <a:ext cx="2088255" cy="172381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76C54AC0-3FA9-4D15-AF7D-D9C10781D101}"/>
              </a:ext>
            </a:extLst>
          </p:cNvPr>
          <p:cNvGrpSpPr/>
          <p:nvPr/>
        </p:nvGrpSpPr>
        <p:grpSpPr>
          <a:xfrm>
            <a:off x="3796083" y="4188990"/>
            <a:ext cx="2741657" cy="901522"/>
            <a:chOff x="13328625" y="5261705"/>
            <a:chExt cx="6167875" cy="2025576"/>
          </a:xfrm>
        </p:grpSpPr>
        <p:sp>
          <p:nvSpPr>
            <p:cNvPr id="7" name="Round Same Side Corner Rectangle 6"/>
            <p:cNvSpPr/>
            <p:nvPr/>
          </p:nvSpPr>
          <p:spPr>
            <a:xfrm rot="16200000">
              <a:off x="15075541" y="3736216"/>
              <a:ext cx="1758067" cy="5251899"/>
            </a:xfrm>
            <a:prstGeom prst="round2SameRect">
              <a:avLst>
                <a:gd name="adj1" fmla="val 15768"/>
                <a:gd name="adj2" fmla="val 0"/>
              </a:avLst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7454271" y="5261705"/>
              <a:ext cx="2042229" cy="2025576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0780E3A-10FB-4CC9-9608-9B581DDD0F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104" t="46985" r="54019" b="44628"/>
          <a:stretch/>
        </p:blipFill>
        <p:spPr>
          <a:xfrm>
            <a:off x="493661" y="150451"/>
            <a:ext cx="498678" cy="454716"/>
          </a:xfrm>
          <a:prstGeom prst="rect">
            <a:avLst/>
          </a:prstGeom>
        </p:spPr>
      </p:pic>
      <p:sp>
        <p:nvSpPr>
          <p:cNvPr id="19" name="AutoShape 92">
            <a:extLst>
              <a:ext uri="{FF2B5EF4-FFF2-40B4-BE49-F238E27FC236}">
                <a16:creationId xmlns:a16="http://schemas.microsoft.com/office/drawing/2014/main" id="{08DF2DCB-3953-4EE0-9E3D-DC1C7A49C9DE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 flipH="1" flipV="1">
            <a:off x="1065551" y="155966"/>
            <a:ext cx="54897" cy="54897"/>
          </a:xfrm>
          <a:prstGeom prst="ellipse">
            <a:avLst/>
          </a:prstGeom>
          <a:solidFill>
            <a:schemeClr val="accent4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0" name="AutoShape 92">
            <a:extLst>
              <a:ext uri="{FF2B5EF4-FFF2-40B4-BE49-F238E27FC236}">
                <a16:creationId xmlns:a16="http://schemas.microsoft.com/office/drawing/2014/main" id="{52998FA8-01E4-4BFD-8E5A-E4FC5FA7FE2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 flipH="1">
            <a:off x="1065551" y="261804"/>
            <a:ext cx="52188" cy="52188"/>
          </a:xfrm>
          <a:prstGeom prst="ellipse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1" name="AutoShape 92">
            <a:extLst>
              <a:ext uri="{FF2B5EF4-FFF2-40B4-BE49-F238E27FC236}">
                <a16:creationId xmlns:a16="http://schemas.microsoft.com/office/drawing/2014/main" id="{3811920D-0B79-41A0-B31A-3BB24689D6E5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 flipH="1">
            <a:off x="1068260" y="355515"/>
            <a:ext cx="52188" cy="52188"/>
          </a:xfrm>
          <a:prstGeom prst="ellipse">
            <a:avLst/>
          </a:prstGeom>
          <a:solidFill>
            <a:schemeClr val="accent2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6" name="AutoShape 92">
            <a:extLst>
              <a:ext uri="{FF2B5EF4-FFF2-40B4-BE49-F238E27FC236}">
                <a16:creationId xmlns:a16="http://schemas.microsoft.com/office/drawing/2014/main" id="{D8FA36D8-DC92-4941-8C9B-0693CAA3CCA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 flipH="1">
            <a:off x="1065551" y="446627"/>
            <a:ext cx="54897" cy="54897"/>
          </a:xfrm>
          <a:prstGeom prst="ellipse">
            <a:avLst/>
          </a:prstGeom>
          <a:solidFill>
            <a:schemeClr val="accent5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4" name="Oval 5">
            <a:extLst>
              <a:ext uri="{FF2B5EF4-FFF2-40B4-BE49-F238E27FC236}">
                <a16:creationId xmlns:a16="http://schemas.microsoft.com/office/drawing/2014/main" id="{6DB67917-F372-4E7F-83D7-A8BA1BEFAD10}"/>
              </a:ext>
            </a:extLst>
          </p:cNvPr>
          <p:cNvSpPr/>
          <p:nvPr/>
        </p:nvSpPr>
        <p:spPr>
          <a:xfrm>
            <a:off x="1045570" y="517819"/>
            <a:ext cx="94858" cy="87348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80D24ED-F557-424A-91CE-E59247451B2D}"/>
              </a:ext>
            </a:extLst>
          </p:cNvPr>
          <p:cNvSpPr txBox="1"/>
          <p:nvPr/>
        </p:nvSpPr>
        <p:spPr>
          <a:xfrm>
            <a:off x="1045570" y="102320"/>
            <a:ext cx="3408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>
                <a:latin typeface="Arial Black" panose="020B0A04020102020204" pitchFamily="34" charset="0"/>
              </a:rPr>
              <a:t>БПОУ ОО «Орловский автодорожный техникум»</a:t>
            </a:r>
          </a:p>
          <a:p>
            <a:r>
              <a:rPr lang="ru-RU" sz="600" dirty="0">
                <a:latin typeface="Arial Black" panose="020B0A04020102020204" pitchFamily="34" charset="0"/>
              </a:rPr>
              <a:t>БПОУ ОО «Орловский техникум агротехнологий и транспорта»</a:t>
            </a:r>
          </a:p>
          <a:p>
            <a:r>
              <a:rPr lang="ru-RU" sz="600" dirty="0">
                <a:latin typeface="Arial Black" panose="020B0A04020102020204" pitchFamily="34" charset="0"/>
              </a:rPr>
              <a:t>БПОУ ОО «Орловский техникум путей сообщения имени В.А. Лапочкина»</a:t>
            </a:r>
          </a:p>
          <a:p>
            <a:r>
              <a:rPr lang="ru-RU" sz="600" dirty="0">
                <a:latin typeface="Arial Black" panose="020B0A04020102020204" pitchFamily="34" charset="0"/>
              </a:rPr>
              <a:t>БПОУ ОО «Орловский техникум сферы услуг»</a:t>
            </a:r>
          </a:p>
          <a:p>
            <a:r>
              <a:rPr lang="ru-RU" sz="600" dirty="0">
                <a:latin typeface="Arial Black" panose="020B0A04020102020204" pitchFamily="34" charset="0"/>
              </a:rPr>
              <a:t>БПОУ «Орловский техникум агробизнеса и сервиса»</a:t>
            </a:r>
          </a:p>
          <a:p>
            <a:endParaRPr lang="ru-RU" dirty="0"/>
          </a:p>
        </p:txBody>
      </p:sp>
      <p:sp>
        <p:nvSpPr>
          <p:cNvPr id="56" name="Round Same Side Corner Rectangle 18">
            <a:extLst>
              <a:ext uri="{FF2B5EF4-FFF2-40B4-BE49-F238E27FC236}">
                <a16:creationId xmlns:a16="http://schemas.microsoft.com/office/drawing/2014/main" id="{DFBF0FCB-E304-47E2-B9B7-8435C044D317}"/>
              </a:ext>
            </a:extLst>
          </p:cNvPr>
          <p:cNvSpPr/>
          <p:nvPr/>
        </p:nvSpPr>
        <p:spPr>
          <a:xfrm>
            <a:off x="587810" y="3955252"/>
            <a:ext cx="1449427" cy="498260"/>
          </a:xfrm>
          <a:prstGeom prst="round2SameRect">
            <a:avLst>
              <a:gd name="adj1" fmla="val 30795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sz="1000" dirty="0">
                <a:solidFill>
                  <a:schemeClr val="tx1"/>
                </a:solidFill>
                <a:latin typeface="Arial Black" panose="020B0A04020102020204" pitchFamily="34" charset="0"/>
              </a:rPr>
              <a:t>АБИТУРИЕНТ</a:t>
            </a:r>
            <a:endParaRPr lang="ko-KR" altLang="en-US" sz="1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7" name="Round Same Side Corner Rectangle 19">
            <a:extLst>
              <a:ext uri="{FF2B5EF4-FFF2-40B4-BE49-F238E27FC236}">
                <a16:creationId xmlns:a16="http://schemas.microsoft.com/office/drawing/2014/main" id="{FB22AB3F-CE4A-4024-B28D-A6C80127C0B8}"/>
              </a:ext>
            </a:extLst>
          </p:cNvPr>
          <p:cNvSpPr/>
          <p:nvPr/>
        </p:nvSpPr>
        <p:spPr>
          <a:xfrm>
            <a:off x="1926704" y="3467452"/>
            <a:ext cx="1470266" cy="494737"/>
          </a:xfrm>
          <a:prstGeom prst="round2SameRect">
            <a:avLst>
              <a:gd name="adj1" fmla="val 32929"/>
              <a:gd name="adj2" fmla="val 0"/>
            </a:avLst>
          </a:prstGeom>
          <a:solidFill>
            <a:srgbClr val="EC7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СТУДЕНТ</a:t>
            </a:r>
            <a:endParaRPr lang="ru-RU" sz="1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ko-KR" altLang="en-US" dirty="0"/>
          </a:p>
        </p:txBody>
      </p:sp>
      <p:sp>
        <p:nvSpPr>
          <p:cNvPr id="59" name="Round Same Side Corner Rectangle 21">
            <a:extLst>
              <a:ext uri="{FF2B5EF4-FFF2-40B4-BE49-F238E27FC236}">
                <a16:creationId xmlns:a16="http://schemas.microsoft.com/office/drawing/2014/main" id="{D855DB9E-2615-46F8-AC96-9FC3ACD2B588}"/>
              </a:ext>
            </a:extLst>
          </p:cNvPr>
          <p:cNvSpPr/>
          <p:nvPr/>
        </p:nvSpPr>
        <p:spPr>
          <a:xfrm>
            <a:off x="3281364" y="2987138"/>
            <a:ext cx="1481412" cy="498260"/>
          </a:xfrm>
          <a:prstGeom prst="round2SameRect">
            <a:avLst>
              <a:gd name="adj1" fmla="val 28661"/>
              <a:gd name="adj2" fmla="val 0"/>
            </a:avLst>
          </a:prstGeom>
          <a:solidFill>
            <a:srgbClr val="EC7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0" name="Round Same Side Corner Rectangle 22">
            <a:extLst>
              <a:ext uri="{FF2B5EF4-FFF2-40B4-BE49-F238E27FC236}">
                <a16:creationId xmlns:a16="http://schemas.microsoft.com/office/drawing/2014/main" id="{573173C7-1AAB-468F-9889-1E0406B18A01}"/>
              </a:ext>
            </a:extLst>
          </p:cNvPr>
          <p:cNvSpPr/>
          <p:nvPr/>
        </p:nvSpPr>
        <p:spPr>
          <a:xfrm>
            <a:off x="4649790" y="2497536"/>
            <a:ext cx="1516635" cy="498260"/>
          </a:xfrm>
          <a:prstGeom prst="round2SameRect">
            <a:avLst>
              <a:gd name="adj1" fmla="val 32928"/>
              <a:gd name="adj2" fmla="val 0"/>
            </a:avLst>
          </a:prstGeom>
          <a:solidFill>
            <a:srgbClr val="EC7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EBBF410-485E-401F-8BE7-DA0C3D8FA45B}"/>
              </a:ext>
            </a:extLst>
          </p:cNvPr>
          <p:cNvSpPr txBox="1"/>
          <p:nvPr/>
        </p:nvSpPr>
        <p:spPr>
          <a:xfrm>
            <a:off x="5123988" y="4331326"/>
            <a:ext cx="19217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00" dirty="0">
              <a:latin typeface="Arial Black" panose="020B0A04020102020204" pitchFamily="34" charset="0"/>
            </a:endParaRPr>
          </a:p>
          <a:p>
            <a:pPr algn="ctr"/>
            <a:r>
              <a:rPr lang="ru-RU" sz="600" dirty="0">
                <a:solidFill>
                  <a:schemeClr val="bg1"/>
                </a:solidFill>
                <a:latin typeface="Arial Black" panose="020B0A04020102020204" pitchFamily="34" charset="0"/>
              </a:rPr>
              <a:t>В ХОРОШЕЙ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#</a:t>
            </a: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ТЫ</a:t>
            </a:r>
          </a:p>
          <a:p>
            <a:pPr algn="ctr"/>
            <a:r>
              <a:rPr lang="ru-RU" sz="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600" dirty="0">
                <a:solidFill>
                  <a:schemeClr val="bg1"/>
                </a:solidFill>
                <a:latin typeface="Arial Black" panose="020B0A04020102020204" pitchFamily="34" charset="0"/>
              </a:rPr>
              <a:t>КОМПАНИИ</a:t>
            </a:r>
            <a:endParaRPr lang="ru-RU" altLang="ko-KR" sz="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800" dirty="0">
              <a:latin typeface="Arial Black" panose="020B0A040201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00BF7C5-E3E3-4371-8D96-C6E9FBA45FD8}"/>
              </a:ext>
            </a:extLst>
          </p:cNvPr>
          <p:cNvSpPr txBox="1"/>
          <p:nvPr/>
        </p:nvSpPr>
        <p:spPr>
          <a:xfrm>
            <a:off x="4381463" y="4418280"/>
            <a:ext cx="198120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ko-KR" sz="600" dirty="0">
                <a:solidFill>
                  <a:schemeClr val="bg1"/>
                </a:solidFill>
                <a:latin typeface="Arial Black" panose="020B0A04020102020204" pitchFamily="34" charset="0"/>
              </a:rPr>
              <a:t>КОНТАКТЫ: </a:t>
            </a:r>
          </a:p>
          <a:p>
            <a:r>
              <a:rPr lang="ru-RU" altLang="ko-KR" sz="600" dirty="0">
                <a:solidFill>
                  <a:schemeClr val="bg1"/>
                </a:solidFill>
                <a:latin typeface="Arial Black" panose="020B0A04020102020204" pitchFamily="34" charset="0"/>
              </a:rPr>
              <a:t>г. Орел, ул. Советская, 16</a:t>
            </a:r>
          </a:p>
          <a:p>
            <a:r>
              <a:rPr lang="ru-RU" altLang="ko-KR" sz="600" dirty="0">
                <a:solidFill>
                  <a:schemeClr val="bg1"/>
                </a:solidFill>
                <a:latin typeface="Arial Black" panose="020B0A04020102020204" pitchFamily="34" charset="0"/>
              </a:rPr>
              <a:t>Телефон: +79030297799</a:t>
            </a:r>
          </a:p>
          <a:p>
            <a:r>
              <a:rPr lang="ru-RU" altLang="ko-KR" sz="600" dirty="0">
                <a:solidFill>
                  <a:schemeClr val="bg1"/>
                </a:solidFill>
                <a:latin typeface="Arial Black" panose="020B0A04020102020204" pitchFamily="34" charset="0"/>
              </a:rPr>
              <a:t>Официальный сайт:  </a:t>
            </a:r>
          </a:p>
          <a:p>
            <a:r>
              <a:rPr lang="en-US" altLang="ko-KR" sz="600" dirty="0">
                <a:solidFill>
                  <a:schemeClr val="bg1"/>
                </a:solidFill>
                <a:latin typeface="Arial Black" panose="020B0A04020102020204" pitchFamily="34" charset="0"/>
              </a:rPr>
              <a:t>http://adt-prof.obr57.ru/</a:t>
            </a:r>
            <a:endParaRPr lang="ru-RU" altLang="ko-KR" sz="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sz="800" dirty="0">
              <a:latin typeface="Arial Black" panose="020B0A04020102020204" pitchFamily="34" charset="0"/>
            </a:endParaRPr>
          </a:p>
        </p:txBody>
      </p:sp>
      <p:sp>
        <p:nvSpPr>
          <p:cNvPr id="67" name="Round Same Side Corner Rectangle 19">
            <a:extLst>
              <a:ext uri="{FF2B5EF4-FFF2-40B4-BE49-F238E27FC236}">
                <a16:creationId xmlns:a16="http://schemas.microsoft.com/office/drawing/2014/main" id="{42CDD8A4-DD9D-496C-9F75-9FCD5BD89F9F}"/>
              </a:ext>
            </a:extLst>
          </p:cNvPr>
          <p:cNvSpPr/>
          <p:nvPr/>
        </p:nvSpPr>
        <p:spPr>
          <a:xfrm>
            <a:off x="5933905" y="2001555"/>
            <a:ext cx="1513375" cy="498260"/>
          </a:xfrm>
          <a:prstGeom prst="round2SameRect">
            <a:avLst>
              <a:gd name="adj1" fmla="val 32929"/>
              <a:gd name="adj2" fmla="val 0"/>
            </a:avLst>
          </a:prstGeom>
          <a:solidFill>
            <a:srgbClr val="EC7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AD1F77AD-DA96-46B6-A78C-FD5ADFBE9C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8752" r="8248" b="15581"/>
          <a:stretch/>
        </p:blipFill>
        <p:spPr>
          <a:xfrm>
            <a:off x="7819049" y="148866"/>
            <a:ext cx="1198899" cy="1060449"/>
          </a:xfrm>
          <a:prstGeom prst="rect">
            <a:avLst/>
          </a:prstGeom>
        </p:spPr>
      </p:pic>
      <p:sp>
        <p:nvSpPr>
          <p:cNvPr id="70" name="Diamond 11">
            <a:extLst>
              <a:ext uri="{FF2B5EF4-FFF2-40B4-BE49-F238E27FC236}">
                <a16:creationId xmlns:a16="http://schemas.microsoft.com/office/drawing/2014/main" id="{F99376A2-4898-469F-B415-85CF6B280D7C}"/>
              </a:ext>
            </a:extLst>
          </p:cNvPr>
          <p:cNvSpPr/>
          <p:nvPr/>
        </p:nvSpPr>
        <p:spPr>
          <a:xfrm>
            <a:off x="3369601" y="1922101"/>
            <a:ext cx="498678" cy="461665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Rounded Rectangle 32">
            <a:extLst>
              <a:ext uri="{FF2B5EF4-FFF2-40B4-BE49-F238E27FC236}">
                <a16:creationId xmlns:a16="http://schemas.microsoft.com/office/drawing/2014/main" id="{D3C8FBC0-6F99-4478-9D03-0A390C90DC61}"/>
              </a:ext>
            </a:extLst>
          </p:cNvPr>
          <p:cNvSpPr/>
          <p:nvPr/>
        </p:nvSpPr>
        <p:spPr>
          <a:xfrm>
            <a:off x="3504383" y="2045263"/>
            <a:ext cx="229113" cy="21505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332AB93-5ABD-4922-AFF7-0660A6C1E4A2}"/>
              </a:ext>
            </a:extLst>
          </p:cNvPr>
          <p:cNvSpPr txBox="1"/>
          <p:nvPr/>
        </p:nvSpPr>
        <p:spPr>
          <a:xfrm>
            <a:off x="743000" y="649313"/>
            <a:ext cx="72176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Arial Black" panose="020B0A04020102020204" pitchFamily="34" charset="0"/>
              </a:rPr>
              <a:t>            КАРЬЕРНАЯ КАРТА ВЫПУСКНИКА ПРОГРАММ ФЕДЕРАЛЬНОГО ПРОЕКТА  «ПРОФЕССИОНАЛИТЕТ» </a:t>
            </a:r>
          </a:p>
          <a:p>
            <a:pPr algn="ctr"/>
            <a:r>
              <a:rPr lang="ru-RU" sz="900" dirty="0">
                <a:latin typeface="Arial Black" panose="020B0A04020102020204" pitchFamily="34" charset="0"/>
              </a:rPr>
              <a:t>В КЛАСТЕРЕ «ПРАВООХРАНИТЕЛЬНАЯ СФЕРА И УПРАВЛЕНИЕ» </a:t>
            </a:r>
          </a:p>
          <a:p>
            <a:pPr algn="ctr"/>
            <a:r>
              <a:rPr lang="ru-RU" sz="900" dirty="0">
                <a:latin typeface="Arial Black" panose="020B0A04020102020204" pitchFamily="34" charset="0"/>
              </a:rPr>
              <a:t>08.01.30 ЭЛЕКТРОМОНТАЖНИК СЛАБОТОЧНЫХ СИСТЕМ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BC93067-E3B2-4CA7-8A57-C0619B4CAB57}"/>
              </a:ext>
            </a:extLst>
          </p:cNvPr>
          <p:cNvSpPr txBox="1"/>
          <p:nvPr/>
        </p:nvSpPr>
        <p:spPr>
          <a:xfrm>
            <a:off x="3938266" y="1944859"/>
            <a:ext cx="1539802" cy="43088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ko-KR" sz="5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СРЕДНЯЯ З/П ПО ОРЛОВСКОЙ ОБЛАСТИ </a:t>
            </a:r>
          </a:p>
          <a:p>
            <a:pPr algn="ctr"/>
            <a:r>
              <a:rPr lang="ru-RU" altLang="ko-KR" sz="12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40000 </a:t>
            </a:r>
            <a:r>
              <a:rPr lang="ru-RU" altLang="ko-KR" sz="12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РУБ.</a:t>
            </a:r>
            <a:endParaRPr lang="ko-KR" altLang="en-US" sz="1200" b="1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75" name="Rounded Rectangle 51">
            <a:extLst>
              <a:ext uri="{FF2B5EF4-FFF2-40B4-BE49-F238E27FC236}">
                <a16:creationId xmlns:a16="http://schemas.microsoft.com/office/drawing/2014/main" id="{D08CB663-2635-409E-BF52-1D372E68C7F3}"/>
              </a:ext>
            </a:extLst>
          </p:cNvPr>
          <p:cNvSpPr/>
          <p:nvPr/>
        </p:nvSpPr>
        <p:spPr>
          <a:xfrm rot="16200000" flipH="1">
            <a:off x="3897268" y="4408888"/>
            <a:ext cx="498257" cy="504175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AutoShape 92">
            <a:extLst>
              <a:ext uri="{FF2B5EF4-FFF2-40B4-BE49-F238E27FC236}">
                <a16:creationId xmlns:a16="http://schemas.microsoft.com/office/drawing/2014/main" id="{1383AC9F-B396-472B-910A-176577397664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1213704" y="4083477"/>
            <a:ext cx="476332" cy="129830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chemeClr val="accent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1" name="AutoShape 92">
            <a:extLst>
              <a:ext uri="{FF2B5EF4-FFF2-40B4-BE49-F238E27FC236}">
                <a16:creationId xmlns:a16="http://schemas.microsoft.com/office/drawing/2014/main" id="{7C14BE46-BBB8-42C2-847F-5324F44F1426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 flipH="1">
            <a:off x="551051" y="4475839"/>
            <a:ext cx="522295" cy="522295"/>
          </a:xfrm>
          <a:prstGeom prst="ellipse">
            <a:avLst/>
          </a:prstGeom>
          <a:solidFill>
            <a:schemeClr val="accent3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6788A17-91F2-4F27-8C5D-281117909937}"/>
              </a:ext>
            </a:extLst>
          </p:cNvPr>
          <p:cNvSpPr txBox="1"/>
          <p:nvPr/>
        </p:nvSpPr>
        <p:spPr>
          <a:xfrm>
            <a:off x="551714" y="4603682"/>
            <a:ext cx="528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ko-KR" sz="600" dirty="0">
                <a:latin typeface="Arial Black" panose="020B0A04020102020204" pitchFamily="34" charset="0"/>
              </a:rPr>
              <a:t>14-15</a:t>
            </a:r>
          </a:p>
          <a:p>
            <a:pPr algn="ctr"/>
            <a:r>
              <a:rPr lang="ru-RU" altLang="ko-KR" sz="600" dirty="0">
                <a:latin typeface="Arial Black" panose="020B0A04020102020204" pitchFamily="34" charset="0"/>
              </a:rPr>
              <a:t>лет</a:t>
            </a:r>
          </a:p>
          <a:p>
            <a:pPr algn="ctr"/>
            <a:endParaRPr lang="ru-RU" sz="800" dirty="0">
              <a:latin typeface="Arial Black" panose="020B0A04020102020204" pitchFamily="34" charset="0"/>
            </a:endParaRPr>
          </a:p>
        </p:txBody>
      </p:sp>
      <p:sp>
        <p:nvSpPr>
          <p:cNvPr id="97" name="AutoShape 92">
            <a:extLst>
              <a:ext uri="{FF2B5EF4-FFF2-40B4-BE49-F238E27FC236}">
                <a16:creationId xmlns:a16="http://schemas.microsoft.com/office/drawing/2014/main" id="{D3F63B75-9AF4-4D25-A1A8-153589D5BB34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2821409" y="3581929"/>
            <a:ext cx="439935" cy="1303230"/>
          </a:xfrm>
          <a:prstGeom prst="round2SameRect">
            <a:avLst>
              <a:gd name="adj1" fmla="val 46314"/>
              <a:gd name="adj2" fmla="val 0"/>
            </a:avLst>
          </a:prstGeom>
          <a:solidFill>
            <a:schemeClr val="bg1"/>
          </a:solidFill>
          <a:ln w="25400">
            <a:solidFill>
              <a:srgbClr val="EC771B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8" name="AutoShape 92">
            <a:extLst>
              <a:ext uri="{FF2B5EF4-FFF2-40B4-BE49-F238E27FC236}">
                <a16:creationId xmlns:a16="http://schemas.microsoft.com/office/drawing/2014/main" id="{56835D04-827C-4EF3-A04D-58017D96B7C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 flipH="1">
            <a:off x="2089691" y="3954080"/>
            <a:ext cx="476332" cy="549638"/>
          </a:xfrm>
          <a:prstGeom prst="ellipse">
            <a:avLst/>
          </a:prstGeom>
          <a:solidFill>
            <a:srgbClr val="EC771B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99" name="그룹 95">
            <a:extLst>
              <a:ext uri="{FF2B5EF4-FFF2-40B4-BE49-F238E27FC236}">
                <a16:creationId xmlns:a16="http://schemas.microsoft.com/office/drawing/2014/main" id="{6E192AE3-70BE-48F4-A06B-ECF200F5EDEC}"/>
              </a:ext>
            </a:extLst>
          </p:cNvPr>
          <p:cNvGrpSpPr/>
          <p:nvPr/>
        </p:nvGrpSpPr>
        <p:grpSpPr>
          <a:xfrm>
            <a:off x="1861267" y="4661372"/>
            <a:ext cx="198984" cy="135195"/>
            <a:chOff x="7123783" y="2013388"/>
            <a:chExt cx="283532" cy="143201"/>
          </a:xfrm>
          <a:solidFill>
            <a:schemeClr val="accent3"/>
          </a:solidFill>
        </p:grpSpPr>
        <p:sp>
          <p:nvSpPr>
            <p:cNvPr id="100" name="이등변 삼각형 96">
              <a:extLst>
                <a:ext uri="{FF2B5EF4-FFF2-40B4-BE49-F238E27FC236}">
                  <a16:creationId xmlns:a16="http://schemas.microsoft.com/office/drawing/2014/main" id="{40015199-6036-4D0E-AB79-7BFD0645AA18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01" name="이등변 삼각형 97">
              <a:extLst>
                <a:ext uri="{FF2B5EF4-FFF2-40B4-BE49-F238E27FC236}">
                  <a16:creationId xmlns:a16="http://schemas.microsoft.com/office/drawing/2014/main" id="{9F8600E9-5E4A-4706-A353-4BA5751761E7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FD51B788-BA09-41E6-ADE6-58771473257C}"/>
              </a:ext>
            </a:extLst>
          </p:cNvPr>
          <p:cNvSpPr txBox="1"/>
          <p:nvPr/>
        </p:nvSpPr>
        <p:spPr>
          <a:xfrm>
            <a:off x="2266666" y="3969392"/>
            <a:ext cx="154093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altLang="ko-KR" sz="500" dirty="0">
              <a:latin typeface="Arial Black" panose="020B0A04020102020204" pitchFamily="34" charset="0"/>
            </a:endParaRPr>
          </a:p>
          <a:p>
            <a:pPr algn="ctr"/>
            <a:r>
              <a:rPr lang="ru-RU" altLang="ko-KR" sz="500" dirty="0">
                <a:latin typeface="Arial Black" panose="020B0A04020102020204" pitchFamily="34" charset="0"/>
              </a:rPr>
              <a:t>Обучение по-новому</a:t>
            </a:r>
          </a:p>
          <a:p>
            <a:pPr algn="ctr"/>
            <a:r>
              <a:rPr lang="ru-RU" altLang="ko-KR" sz="500" dirty="0">
                <a:latin typeface="Arial Black" panose="020B0A04020102020204" pitchFamily="34" charset="0"/>
              </a:rPr>
              <a:t>Стипендия</a:t>
            </a:r>
          </a:p>
          <a:p>
            <a:pPr algn="ctr"/>
            <a:r>
              <a:rPr lang="ru-RU" altLang="ko-KR" sz="500" dirty="0">
                <a:latin typeface="Arial Black" panose="020B0A04020102020204" pitchFamily="34" charset="0"/>
              </a:rPr>
              <a:t>Стажировка</a:t>
            </a:r>
            <a:endParaRPr lang="ru-RU" sz="500" dirty="0">
              <a:latin typeface="Arial Black" panose="020B0A04020102020204" pitchFamily="34" charset="0"/>
            </a:endParaRPr>
          </a:p>
          <a:p>
            <a:pPr algn="ctr"/>
            <a:r>
              <a:rPr lang="ru-RU" altLang="ko-KR" sz="500" dirty="0">
                <a:latin typeface="Arial Black" panose="020B0A04020102020204" pitchFamily="34" charset="0"/>
              </a:rPr>
              <a:t>Освоение программ ДПО</a:t>
            </a:r>
          </a:p>
          <a:p>
            <a:pPr algn="ctr"/>
            <a:endParaRPr lang="ru-RU" sz="800" dirty="0">
              <a:latin typeface="Arial Black" panose="020B0A04020102020204" pitchFamily="34" charset="0"/>
            </a:endParaRPr>
          </a:p>
        </p:txBody>
      </p:sp>
      <p:grpSp>
        <p:nvGrpSpPr>
          <p:cNvPr id="108" name="그룹 98">
            <a:extLst>
              <a:ext uri="{FF2B5EF4-FFF2-40B4-BE49-F238E27FC236}">
                <a16:creationId xmlns:a16="http://schemas.microsoft.com/office/drawing/2014/main" id="{9DC3A104-195F-4D2E-A7FB-BE32EF34A160}"/>
              </a:ext>
            </a:extLst>
          </p:cNvPr>
          <p:cNvGrpSpPr/>
          <p:nvPr/>
        </p:nvGrpSpPr>
        <p:grpSpPr>
          <a:xfrm>
            <a:off x="3427851" y="4182509"/>
            <a:ext cx="216330" cy="125473"/>
            <a:chOff x="7123783" y="2013388"/>
            <a:chExt cx="283532" cy="143201"/>
          </a:xfrm>
          <a:solidFill>
            <a:srgbClr val="EC771B"/>
          </a:solidFill>
        </p:grpSpPr>
        <p:sp>
          <p:nvSpPr>
            <p:cNvPr id="109" name="이등변 삼각형 99">
              <a:extLst>
                <a:ext uri="{FF2B5EF4-FFF2-40B4-BE49-F238E27FC236}">
                  <a16:creationId xmlns:a16="http://schemas.microsoft.com/office/drawing/2014/main" id="{7C154D4D-4290-46CA-9D26-106FE0CA5144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10" name="이등변 삼각형 100">
              <a:extLst>
                <a:ext uri="{FF2B5EF4-FFF2-40B4-BE49-F238E27FC236}">
                  <a16:creationId xmlns:a16="http://schemas.microsoft.com/office/drawing/2014/main" id="{B76F0873-116F-42EA-B944-98F8248B6A1E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111" name="AutoShape 92">
            <a:extLst>
              <a:ext uri="{FF2B5EF4-FFF2-40B4-BE49-F238E27FC236}">
                <a16:creationId xmlns:a16="http://schemas.microsoft.com/office/drawing/2014/main" id="{986B32FC-E15C-4363-8C26-EB75D016B3A7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6863269" y="2183624"/>
            <a:ext cx="429370" cy="1203223"/>
          </a:xfrm>
          <a:prstGeom prst="round2SameRect">
            <a:avLst>
              <a:gd name="adj1" fmla="val 46314"/>
              <a:gd name="adj2" fmla="val 0"/>
            </a:avLst>
          </a:prstGeom>
          <a:solidFill>
            <a:schemeClr val="bg1"/>
          </a:solidFill>
          <a:ln w="25400">
            <a:solidFill>
              <a:srgbClr val="EC771B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2" name="AutoShape 92">
            <a:extLst>
              <a:ext uri="{FF2B5EF4-FFF2-40B4-BE49-F238E27FC236}">
                <a16:creationId xmlns:a16="http://schemas.microsoft.com/office/drawing/2014/main" id="{1DA76952-ACB0-4C0E-BA59-7BFA52F56242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 flipH="1">
            <a:off x="6174698" y="2546287"/>
            <a:ext cx="476332" cy="451264"/>
          </a:xfrm>
          <a:prstGeom prst="ellipse">
            <a:avLst/>
          </a:prstGeom>
          <a:solidFill>
            <a:srgbClr val="EC771B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6" name="AutoShape 92">
            <a:extLst>
              <a:ext uri="{FF2B5EF4-FFF2-40B4-BE49-F238E27FC236}">
                <a16:creationId xmlns:a16="http://schemas.microsoft.com/office/drawing/2014/main" id="{459B01A1-C921-48CA-A8EF-46E7CA4273DB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4230763" y="2921574"/>
            <a:ext cx="443786" cy="161896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rgbClr val="EC771B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7" name="AutoShape 92">
            <a:extLst>
              <a:ext uri="{FF2B5EF4-FFF2-40B4-BE49-F238E27FC236}">
                <a16:creationId xmlns:a16="http://schemas.microsoft.com/office/drawing/2014/main" id="{DB95CC47-E56B-4FED-AD1C-953119E2923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 flipH="1">
            <a:off x="3417187" y="3493320"/>
            <a:ext cx="476332" cy="476332"/>
          </a:xfrm>
          <a:prstGeom prst="ellipse">
            <a:avLst/>
          </a:prstGeom>
          <a:solidFill>
            <a:srgbClr val="EC771B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118" name="그룹 104">
            <a:extLst>
              <a:ext uri="{FF2B5EF4-FFF2-40B4-BE49-F238E27FC236}">
                <a16:creationId xmlns:a16="http://schemas.microsoft.com/office/drawing/2014/main" id="{0DB5644B-ADDF-4133-8897-F97851720DE8}"/>
              </a:ext>
            </a:extLst>
          </p:cNvPr>
          <p:cNvGrpSpPr/>
          <p:nvPr/>
        </p:nvGrpSpPr>
        <p:grpSpPr>
          <a:xfrm>
            <a:off x="5004606" y="3658699"/>
            <a:ext cx="214870" cy="164616"/>
            <a:chOff x="7123783" y="2013388"/>
            <a:chExt cx="283532" cy="143201"/>
          </a:xfrm>
          <a:solidFill>
            <a:srgbClr val="EC771B"/>
          </a:solidFill>
        </p:grpSpPr>
        <p:sp>
          <p:nvSpPr>
            <p:cNvPr id="119" name="이등변 삼각형 105">
              <a:extLst>
                <a:ext uri="{FF2B5EF4-FFF2-40B4-BE49-F238E27FC236}">
                  <a16:creationId xmlns:a16="http://schemas.microsoft.com/office/drawing/2014/main" id="{BC232310-27E1-4FCA-9EC6-549E3D348746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20" name="이등변 삼각형 106">
              <a:extLst>
                <a:ext uri="{FF2B5EF4-FFF2-40B4-BE49-F238E27FC236}">
                  <a16:creationId xmlns:a16="http://schemas.microsoft.com/office/drawing/2014/main" id="{3DA72F5A-2DDA-46B5-BE65-B4A0D61F2585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121" name="AutoShape 92">
            <a:extLst>
              <a:ext uri="{FF2B5EF4-FFF2-40B4-BE49-F238E27FC236}">
                <a16:creationId xmlns:a16="http://schemas.microsoft.com/office/drawing/2014/main" id="{D7E9BB6B-AD86-456E-B684-62D6DDC6E959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5548289" y="2494114"/>
            <a:ext cx="447456" cy="15218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rgbClr val="EC771B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3" name="AutoShape 92">
            <a:extLst>
              <a:ext uri="{FF2B5EF4-FFF2-40B4-BE49-F238E27FC236}">
                <a16:creationId xmlns:a16="http://schemas.microsoft.com/office/drawing/2014/main" id="{3A93EDD7-CC60-4551-ADFA-936616F48BA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 flipH="1">
            <a:off x="4808136" y="3010984"/>
            <a:ext cx="491408" cy="491408"/>
          </a:xfrm>
          <a:prstGeom prst="ellipse">
            <a:avLst/>
          </a:prstGeom>
          <a:solidFill>
            <a:srgbClr val="EC771B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124" name="그룹 101">
            <a:extLst>
              <a:ext uri="{FF2B5EF4-FFF2-40B4-BE49-F238E27FC236}">
                <a16:creationId xmlns:a16="http://schemas.microsoft.com/office/drawing/2014/main" id="{FFCCD238-567C-4F2B-A721-2520AF4FCDA1}"/>
              </a:ext>
            </a:extLst>
          </p:cNvPr>
          <p:cNvGrpSpPr/>
          <p:nvPr/>
        </p:nvGrpSpPr>
        <p:grpSpPr>
          <a:xfrm>
            <a:off x="6234794" y="3187269"/>
            <a:ext cx="241548" cy="163663"/>
            <a:chOff x="7123783" y="2013388"/>
            <a:chExt cx="283532" cy="143201"/>
          </a:xfrm>
          <a:solidFill>
            <a:srgbClr val="EC771B"/>
          </a:solidFill>
        </p:grpSpPr>
        <p:sp>
          <p:nvSpPr>
            <p:cNvPr id="125" name="이등변 삼각형 102">
              <a:extLst>
                <a:ext uri="{FF2B5EF4-FFF2-40B4-BE49-F238E27FC236}">
                  <a16:creationId xmlns:a16="http://schemas.microsoft.com/office/drawing/2014/main" id="{430AE429-99EA-409E-9C35-45FC588ECC13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26" name="이등변 삼각형 103">
              <a:extLst>
                <a:ext uri="{FF2B5EF4-FFF2-40B4-BE49-F238E27FC236}">
                  <a16:creationId xmlns:a16="http://schemas.microsoft.com/office/drawing/2014/main" id="{B002D371-AB90-4407-B6B4-2AC2CB3AC101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07D9D151-052A-4410-9B59-6FD7C605AC39}"/>
              </a:ext>
            </a:extLst>
          </p:cNvPr>
          <p:cNvSpPr txBox="1"/>
          <p:nvPr/>
        </p:nvSpPr>
        <p:spPr>
          <a:xfrm>
            <a:off x="2068258" y="4102749"/>
            <a:ext cx="528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ko-KR" sz="600" dirty="0">
                <a:latin typeface="Arial Black" panose="020B0A04020102020204" pitchFamily="34" charset="0"/>
              </a:rPr>
              <a:t>14-20</a:t>
            </a:r>
          </a:p>
          <a:p>
            <a:pPr algn="ctr"/>
            <a:r>
              <a:rPr lang="ru-RU" altLang="ko-KR" sz="600" dirty="0">
                <a:latin typeface="Arial Black" panose="020B0A04020102020204" pitchFamily="34" charset="0"/>
              </a:rPr>
              <a:t>лет</a:t>
            </a:r>
          </a:p>
          <a:p>
            <a:pPr algn="ctr"/>
            <a:endParaRPr lang="ru-RU" sz="800" dirty="0">
              <a:latin typeface="Arial Black" panose="020B0A04020102020204" pitchFamily="34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B6ACA92C-0181-4824-9D23-8CA8F766DE74}"/>
              </a:ext>
            </a:extLst>
          </p:cNvPr>
          <p:cNvSpPr txBox="1"/>
          <p:nvPr/>
        </p:nvSpPr>
        <p:spPr>
          <a:xfrm>
            <a:off x="5219476" y="3059627"/>
            <a:ext cx="10700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Контроль выполнения монтажных и ремонтно-</a:t>
            </a:r>
          </a:p>
          <a:p>
            <a:pPr algn="ctr"/>
            <a:r>
              <a:rPr lang="ru-RU" sz="5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восстановительных </a:t>
            </a:r>
          </a:p>
          <a:p>
            <a:pPr algn="ctr"/>
            <a:r>
              <a:rPr lang="ru-RU" sz="5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работ, наставничество</a:t>
            </a:r>
            <a:endParaRPr lang="ru-RU" altLang="ko-KR" sz="500" dirty="0">
              <a:latin typeface="Arial Black" panose="020B0A04020102020204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71CA1849-9903-4D8C-AFB1-DFAAF35B2648}"/>
              </a:ext>
            </a:extLst>
          </p:cNvPr>
          <p:cNvSpPr txBox="1"/>
          <p:nvPr/>
        </p:nvSpPr>
        <p:spPr>
          <a:xfrm>
            <a:off x="6266156" y="-384058"/>
            <a:ext cx="328839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" dirty="0"/>
              <a:t>Управление предпринимательской или коммерческой деятельностью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C993FC6E-895A-4444-B1B1-414E12287355}"/>
              </a:ext>
            </a:extLst>
          </p:cNvPr>
          <p:cNvSpPr txBox="1"/>
          <p:nvPr/>
        </p:nvSpPr>
        <p:spPr>
          <a:xfrm>
            <a:off x="3400507" y="3596678"/>
            <a:ext cx="528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ko-KR" sz="600" dirty="0">
                <a:latin typeface="Arial Black" panose="020B0A04020102020204" pitchFamily="34" charset="0"/>
              </a:rPr>
              <a:t>20-30 лет</a:t>
            </a:r>
          </a:p>
          <a:p>
            <a:pPr algn="ctr"/>
            <a:endParaRPr lang="ru-RU" sz="800" dirty="0">
              <a:latin typeface="Arial Black" panose="020B0A04020102020204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FC4692E3-9F32-4CB0-BDD4-073FB0FB38DA}"/>
              </a:ext>
            </a:extLst>
          </p:cNvPr>
          <p:cNvSpPr txBox="1"/>
          <p:nvPr/>
        </p:nvSpPr>
        <p:spPr>
          <a:xfrm>
            <a:off x="4799013" y="3127305"/>
            <a:ext cx="528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ko-KR" sz="600" dirty="0">
                <a:latin typeface="Arial Black" panose="020B0A04020102020204" pitchFamily="34" charset="0"/>
              </a:rPr>
              <a:t>30-35</a:t>
            </a:r>
          </a:p>
          <a:p>
            <a:pPr algn="ctr"/>
            <a:r>
              <a:rPr lang="ru-RU" altLang="ko-KR" sz="600" dirty="0">
                <a:latin typeface="Arial Black" panose="020B0A04020102020204" pitchFamily="34" charset="0"/>
              </a:rPr>
              <a:t>лет</a:t>
            </a:r>
          </a:p>
          <a:p>
            <a:pPr algn="ctr"/>
            <a:endParaRPr lang="ru-RU" sz="800" dirty="0">
              <a:latin typeface="Arial Black" panose="020B0A04020102020204" pitchFamily="34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240AA214-AA9C-4DCC-B23B-F602A33528E2}"/>
              </a:ext>
            </a:extLst>
          </p:cNvPr>
          <p:cNvSpPr txBox="1"/>
          <p:nvPr/>
        </p:nvSpPr>
        <p:spPr>
          <a:xfrm>
            <a:off x="6153030" y="2642701"/>
            <a:ext cx="528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ko-KR" sz="600" dirty="0">
                <a:latin typeface="Arial Black" panose="020B0A04020102020204" pitchFamily="34" charset="0"/>
              </a:rPr>
              <a:t>35-40 лет</a:t>
            </a:r>
          </a:p>
          <a:p>
            <a:pPr algn="ctr"/>
            <a:endParaRPr lang="ru-RU" sz="800" dirty="0">
              <a:latin typeface="Arial Black" panose="020B0A04020102020204" pitchFamily="34" charset="0"/>
            </a:endParaRPr>
          </a:p>
        </p:txBody>
      </p:sp>
      <p:sp>
        <p:nvSpPr>
          <p:cNvPr id="87" name="Rounded Rectangle 5">
            <a:extLst>
              <a:ext uri="{FF2B5EF4-FFF2-40B4-BE49-F238E27FC236}">
                <a16:creationId xmlns:a16="http://schemas.microsoft.com/office/drawing/2014/main" id="{A789F0CC-D758-474F-9CBF-11DC60F51DD3}"/>
              </a:ext>
            </a:extLst>
          </p:cNvPr>
          <p:cNvSpPr/>
          <p:nvPr/>
        </p:nvSpPr>
        <p:spPr>
          <a:xfrm>
            <a:off x="6917278" y="4172154"/>
            <a:ext cx="2036923" cy="6078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ko-KR" sz="800" u="sng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altLang="ko-KR" sz="1000" u="sng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altLang="ko-KR" sz="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МЕРЫ ПОДДЕРЖКИ:</a:t>
            </a:r>
          </a:p>
          <a:p>
            <a:pPr algn="ctr"/>
            <a:endParaRPr lang="ru-RU" altLang="ko-KR" sz="200" u="sng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altLang="ko-KR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участие в чемпионатном движении «Профессионалы»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altLang="ko-KR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освоение программ дополнительного образования во время обучения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altLang="ko-KR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адаптация молодых специалистов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ru-RU" altLang="ko-KR" sz="7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ru-RU" altLang="ko-KR" sz="7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ko-KR" altLang="en-US" sz="6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3" name="Round Same Side Corner Rectangle 18">
            <a:extLst>
              <a:ext uri="{FF2B5EF4-FFF2-40B4-BE49-F238E27FC236}">
                <a16:creationId xmlns:a16="http://schemas.microsoft.com/office/drawing/2014/main" id="{8202F34A-5216-4299-8BA0-9911854A9233}"/>
              </a:ext>
            </a:extLst>
          </p:cNvPr>
          <p:cNvSpPr/>
          <p:nvPr/>
        </p:nvSpPr>
        <p:spPr>
          <a:xfrm>
            <a:off x="7236296" y="1506452"/>
            <a:ext cx="1535445" cy="498260"/>
          </a:xfrm>
          <a:prstGeom prst="round2SameRect">
            <a:avLst>
              <a:gd name="adj1" fmla="val 30795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9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13" name="AutoShape 92">
            <a:extLst>
              <a:ext uri="{FF2B5EF4-FFF2-40B4-BE49-F238E27FC236}">
                <a16:creationId xmlns:a16="http://schemas.microsoft.com/office/drawing/2014/main" id="{0ACC2A0E-7064-432F-B776-615AD9289DD3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7935904" y="1650905"/>
            <a:ext cx="451490" cy="127464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chemeClr val="accent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4" name="AutoShape 92">
            <a:extLst>
              <a:ext uri="{FF2B5EF4-FFF2-40B4-BE49-F238E27FC236}">
                <a16:creationId xmlns:a16="http://schemas.microsoft.com/office/drawing/2014/main" id="{B0C7D3E5-6D0F-498C-B410-3C68CD53BEB1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 flipH="1">
            <a:off x="8324225" y="2035079"/>
            <a:ext cx="498260" cy="522295"/>
          </a:xfrm>
          <a:prstGeom prst="ellipse">
            <a:avLst/>
          </a:prstGeom>
          <a:solidFill>
            <a:schemeClr val="accent3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D9DCB2B-F805-4507-B094-941CD2829014}"/>
              </a:ext>
            </a:extLst>
          </p:cNvPr>
          <p:cNvSpPr txBox="1"/>
          <p:nvPr/>
        </p:nvSpPr>
        <p:spPr>
          <a:xfrm>
            <a:off x="7345332" y="2131855"/>
            <a:ext cx="1180816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ko-KR" sz="500" dirty="0">
                <a:latin typeface="Arial Black" panose="020B0A04020102020204" pitchFamily="34" charset="0"/>
              </a:rPr>
              <a:t>Развитие сети, </a:t>
            </a:r>
          </a:p>
          <a:p>
            <a:pPr algn="ctr"/>
            <a:r>
              <a:rPr lang="ru-RU" altLang="ko-KR" sz="500" dirty="0">
                <a:latin typeface="Arial Black" panose="020B0A04020102020204" pitchFamily="34" charset="0"/>
              </a:rPr>
              <a:t>управление деятельностью</a:t>
            </a:r>
          </a:p>
          <a:p>
            <a:pPr algn="ctr"/>
            <a:endParaRPr lang="ru-RU" sz="800" dirty="0">
              <a:latin typeface="Arial Black" panose="020B0A0402010202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F46994F-1A1A-4FA6-B9D8-773ED31DA89F}"/>
              </a:ext>
            </a:extLst>
          </p:cNvPr>
          <p:cNvSpPr txBox="1"/>
          <p:nvPr/>
        </p:nvSpPr>
        <p:spPr>
          <a:xfrm>
            <a:off x="8324909" y="2202796"/>
            <a:ext cx="528025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ko-KR" sz="600" dirty="0">
                <a:latin typeface="Arial Black" panose="020B0A04020102020204" pitchFamily="34" charset="0"/>
              </a:rPr>
              <a:t>40+</a:t>
            </a:r>
            <a:endParaRPr lang="ru-RU" sz="800" dirty="0">
              <a:latin typeface="Arial Black" panose="020B0A04020102020204" pitchFamily="34" charset="0"/>
            </a:endParaRPr>
          </a:p>
        </p:txBody>
      </p:sp>
      <p:grpSp>
        <p:nvGrpSpPr>
          <p:cNvPr id="128" name="그룹 98">
            <a:extLst>
              <a:ext uri="{FF2B5EF4-FFF2-40B4-BE49-F238E27FC236}">
                <a16:creationId xmlns:a16="http://schemas.microsoft.com/office/drawing/2014/main" id="{CEC53C81-2932-4034-825C-9EB83BE085E2}"/>
              </a:ext>
            </a:extLst>
          </p:cNvPr>
          <p:cNvGrpSpPr/>
          <p:nvPr/>
        </p:nvGrpSpPr>
        <p:grpSpPr>
          <a:xfrm>
            <a:off x="7362238" y="2719547"/>
            <a:ext cx="216330" cy="125473"/>
            <a:chOff x="7123783" y="2013388"/>
            <a:chExt cx="283532" cy="143201"/>
          </a:xfrm>
          <a:solidFill>
            <a:srgbClr val="EC771B"/>
          </a:solidFill>
        </p:grpSpPr>
        <p:sp>
          <p:nvSpPr>
            <p:cNvPr id="130" name="이등변 삼각형 99">
              <a:extLst>
                <a:ext uri="{FF2B5EF4-FFF2-40B4-BE49-F238E27FC236}">
                  <a16:creationId xmlns:a16="http://schemas.microsoft.com/office/drawing/2014/main" id="{B3AC40CB-EF94-4DD4-BB1E-5FCB0A40813C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32" name="이등변 삼각형 100">
              <a:extLst>
                <a:ext uri="{FF2B5EF4-FFF2-40B4-BE49-F238E27FC236}">
                  <a16:creationId xmlns:a16="http://schemas.microsoft.com/office/drawing/2014/main" id="{27F76D31-975B-43B7-95D7-E5F3C8C0DCDC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6134F4C8-7152-4181-AE0F-53246C87BC29}"/>
              </a:ext>
            </a:extLst>
          </p:cNvPr>
          <p:cNvSpPr txBox="1"/>
          <p:nvPr/>
        </p:nvSpPr>
        <p:spPr>
          <a:xfrm>
            <a:off x="688310" y="4487530"/>
            <a:ext cx="1540938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altLang="ko-KR" sz="600" dirty="0">
              <a:latin typeface="Arial Black" panose="020B0A04020102020204" pitchFamily="34" charset="0"/>
            </a:endParaRPr>
          </a:p>
          <a:p>
            <a:pPr algn="ctr"/>
            <a:r>
              <a:rPr lang="ru-RU" altLang="ko-KR" sz="500" dirty="0">
                <a:latin typeface="Arial Black" panose="020B0A04020102020204" pitchFamily="34" charset="0"/>
              </a:rPr>
              <a:t>Поступление </a:t>
            </a:r>
          </a:p>
          <a:p>
            <a:pPr algn="ctr"/>
            <a:r>
              <a:rPr lang="ru-RU" altLang="ko-KR" sz="500" dirty="0">
                <a:latin typeface="Arial Black" panose="020B0A04020102020204" pitchFamily="34" charset="0"/>
              </a:rPr>
              <a:t>в образовательное </a:t>
            </a:r>
          </a:p>
          <a:p>
            <a:pPr algn="ctr"/>
            <a:r>
              <a:rPr lang="ru-RU" altLang="ko-KR" sz="500" dirty="0">
                <a:latin typeface="Arial Black" panose="020B0A04020102020204" pitchFamily="34" charset="0"/>
              </a:rPr>
              <a:t>учреждение</a:t>
            </a:r>
          </a:p>
          <a:p>
            <a:pPr algn="ctr"/>
            <a:endParaRPr lang="ru-RU" sz="800" dirty="0">
              <a:latin typeface="Arial Black" panose="020B0A0402010202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12D08E7E-D99C-4F5C-961C-FE2440A7CCD9}"/>
              </a:ext>
            </a:extLst>
          </p:cNvPr>
          <p:cNvSpPr txBox="1"/>
          <p:nvPr/>
        </p:nvSpPr>
        <p:spPr>
          <a:xfrm>
            <a:off x="3665802" y="3462991"/>
            <a:ext cx="154093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altLang="ko-KR" sz="500" dirty="0">
              <a:latin typeface="Arial Black" panose="020B0A04020102020204" pitchFamily="34" charset="0"/>
            </a:endParaRPr>
          </a:p>
          <a:p>
            <a:pPr algn="ctr"/>
            <a:r>
              <a:rPr lang="ru-RU" altLang="ko-KR" sz="500" dirty="0">
                <a:latin typeface="Arial Black" panose="020B0A04020102020204" pitchFamily="34" charset="0"/>
              </a:rPr>
              <a:t>Монтажные и ремонтно-восстановительные работы, установка </a:t>
            </a:r>
          </a:p>
          <a:p>
            <a:pPr algn="ctr"/>
            <a:r>
              <a:rPr lang="ru-RU" altLang="ko-KR" sz="500" dirty="0">
                <a:latin typeface="Arial Black" panose="020B0A04020102020204" pitchFamily="34" charset="0"/>
              </a:rPr>
              <a:t>видеонаблюдения</a:t>
            </a:r>
          </a:p>
          <a:p>
            <a:pPr algn="ctr"/>
            <a:endParaRPr lang="ru-RU" sz="800" dirty="0">
              <a:latin typeface="Arial Black" panose="020B0A0402010202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FA489A6-0FC0-48DC-95C6-5E8DAEB36EC9}"/>
              </a:ext>
            </a:extLst>
          </p:cNvPr>
          <p:cNvSpPr txBox="1"/>
          <p:nvPr/>
        </p:nvSpPr>
        <p:spPr>
          <a:xfrm>
            <a:off x="6561597" y="2620083"/>
            <a:ext cx="89336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Управление </a:t>
            </a:r>
          </a:p>
          <a:p>
            <a:pPr algn="ctr"/>
            <a:r>
              <a:rPr lang="ru-RU" sz="5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отделом </a:t>
            </a:r>
          </a:p>
          <a:p>
            <a:pPr algn="ctr"/>
            <a:r>
              <a:rPr lang="ru-RU" sz="500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эксплуатации</a:t>
            </a:r>
            <a:endParaRPr lang="ru-RU" altLang="ko-KR" sz="500" dirty="0">
              <a:latin typeface="Arial Black" panose="020B0A04020102020204" pitchFamily="34" charset="0"/>
            </a:endParaRPr>
          </a:p>
        </p:txBody>
      </p:sp>
      <p:sp>
        <p:nvSpPr>
          <p:cNvPr id="139" name="Rounded Rectangle 5">
            <a:extLst>
              <a:ext uri="{FF2B5EF4-FFF2-40B4-BE49-F238E27FC236}">
                <a16:creationId xmlns:a16="http://schemas.microsoft.com/office/drawing/2014/main" id="{9C71F8C4-2E96-4EF5-8F1B-D7A51CC473E6}"/>
              </a:ext>
            </a:extLst>
          </p:cNvPr>
          <p:cNvSpPr/>
          <p:nvPr/>
        </p:nvSpPr>
        <p:spPr>
          <a:xfrm>
            <a:off x="368094" y="1600965"/>
            <a:ext cx="2635605" cy="96909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ko-KR" sz="800" u="sng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altLang="ko-KR" sz="1000" u="sng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ru-RU" altLang="ko-KR" sz="7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ru-RU" altLang="ko-KR" sz="7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ko-KR" altLang="en-US" sz="6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09133530-87B5-4973-967C-ABAA88E26453}"/>
              </a:ext>
            </a:extLst>
          </p:cNvPr>
          <p:cNvSpPr txBox="1"/>
          <p:nvPr/>
        </p:nvSpPr>
        <p:spPr>
          <a:xfrm>
            <a:off x="570170" y="1618923"/>
            <a:ext cx="2917317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u="sng" dirty="0">
                <a:latin typeface="Arial Black" panose="020B0A04020102020204" pitchFamily="34" charset="0"/>
              </a:rPr>
              <a:t>ОПОРНЫЕ РАБОТОДАТЕЛИ:</a:t>
            </a:r>
          </a:p>
          <a:p>
            <a:r>
              <a:rPr lang="ru-RU" sz="700" dirty="0">
                <a:solidFill>
                  <a:srgbClr val="000000"/>
                </a:solidFill>
                <a:latin typeface="Arial Black" panose="020B0A04020102020204" pitchFamily="34" charset="0"/>
              </a:rPr>
              <a:t>ООО «РЕКОМ»</a:t>
            </a:r>
          </a:p>
          <a:p>
            <a:r>
              <a:rPr lang="ru-RU" sz="700" dirty="0">
                <a:solidFill>
                  <a:srgbClr val="000000"/>
                </a:solidFill>
                <a:latin typeface="Arial Black" panose="020B0A04020102020204" pitchFamily="34" charset="0"/>
              </a:rPr>
              <a:t>ООО «НАУЧНО- ТЕХНИЧЕСКИЙ ЦЕНТР </a:t>
            </a:r>
          </a:p>
          <a:p>
            <a:r>
              <a:rPr lang="ru-RU" sz="700" dirty="0">
                <a:solidFill>
                  <a:srgbClr val="000000"/>
                </a:solidFill>
                <a:latin typeface="Arial Black" panose="020B0A04020102020204" pitchFamily="34" charset="0"/>
              </a:rPr>
              <a:t>«РАЗРАБОТКА СЛОЖНЫХ СИСТЕМ»</a:t>
            </a:r>
          </a:p>
          <a:p>
            <a:r>
              <a:rPr lang="ru-RU" sz="7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ЧОО «ГРАД»</a:t>
            </a:r>
          </a:p>
          <a:p>
            <a:r>
              <a:rPr lang="ru-RU" sz="700" dirty="0">
                <a:solidFill>
                  <a:srgbClr val="000000"/>
                </a:solidFill>
                <a:latin typeface="Arial Black" panose="020B0A04020102020204" pitchFamily="34" charset="0"/>
              </a:rPr>
              <a:t>ЧОО «АГЕНТСТВО АЛЬФА-ОРЕЛ»</a:t>
            </a:r>
          </a:p>
          <a:p>
            <a:r>
              <a:rPr lang="ru-RU" sz="7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СОЮЗ «ТОРГОВО-ПРОМЫШЛЕННАЯ ПАЛАТА</a:t>
            </a:r>
          </a:p>
          <a:p>
            <a:r>
              <a:rPr lang="ru-RU" sz="7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ОРЛОВСКОЙ ОБЛАСТИ»</a:t>
            </a:r>
          </a:p>
        </p:txBody>
      </p:sp>
      <p:sp>
        <p:nvSpPr>
          <p:cNvPr id="142" name="Round Same Side Corner Rectangle 8">
            <a:extLst>
              <a:ext uri="{FF2B5EF4-FFF2-40B4-BE49-F238E27FC236}">
                <a16:creationId xmlns:a16="http://schemas.microsoft.com/office/drawing/2014/main" id="{8CFF29C3-6388-41BE-9A32-2C873A13B2D0}"/>
              </a:ext>
            </a:extLst>
          </p:cNvPr>
          <p:cNvSpPr/>
          <p:nvPr/>
        </p:nvSpPr>
        <p:spPr>
          <a:xfrm>
            <a:off x="518796" y="2330434"/>
            <a:ext cx="95483" cy="100497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4" name="Round Same Side Corner Rectangle 8">
            <a:extLst>
              <a:ext uri="{FF2B5EF4-FFF2-40B4-BE49-F238E27FC236}">
                <a16:creationId xmlns:a16="http://schemas.microsoft.com/office/drawing/2014/main" id="{DB8ABA3E-46D1-4EE8-9A4F-82E21C57FAAD}"/>
              </a:ext>
            </a:extLst>
          </p:cNvPr>
          <p:cNvSpPr/>
          <p:nvPr/>
        </p:nvSpPr>
        <p:spPr>
          <a:xfrm>
            <a:off x="510598" y="1784314"/>
            <a:ext cx="95483" cy="96457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6" name="Round Same Side Corner Rectangle 8">
            <a:extLst>
              <a:ext uri="{FF2B5EF4-FFF2-40B4-BE49-F238E27FC236}">
                <a16:creationId xmlns:a16="http://schemas.microsoft.com/office/drawing/2014/main" id="{8AEAB6F0-E000-4300-B775-AA046440F34D}"/>
              </a:ext>
            </a:extLst>
          </p:cNvPr>
          <p:cNvSpPr/>
          <p:nvPr/>
        </p:nvSpPr>
        <p:spPr>
          <a:xfrm>
            <a:off x="515456" y="2214282"/>
            <a:ext cx="95483" cy="100497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1" name="Round Same Side Corner Rectangle 8">
            <a:extLst>
              <a:ext uri="{FF2B5EF4-FFF2-40B4-BE49-F238E27FC236}">
                <a16:creationId xmlns:a16="http://schemas.microsoft.com/office/drawing/2014/main" id="{19819134-D04E-43C7-8005-CFF7ABA548B2}"/>
              </a:ext>
            </a:extLst>
          </p:cNvPr>
          <p:cNvSpPr/>
          <p:nvPr/>
        </p:nvSpPr>
        <p:spPr>
          <a:xfrm>
            <a:off x="514473" y="1900290"/>
            <a:ext cx="95483" cy="100497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" name="Round Same Side Corner Rectangle 8">
            <a:extLst>
              <a:ext uri="{FF2B5EF4-FFF2-40B4-BE49-F238E27FC236}">
                <a16:creationId xmlns:a16="http://schemas.microsoft.com/office/drawing/2014/main" id="{BBB16091-6543-4F67-99EC-CDB0316D1ED2}"/>
              </a:ext>
            </a:extLst>
          </p:cNvPr>
          <p:cNvSpPr/>
          <p:nvPr/>
        </p:nvSpPr>
        <p:spPr>
          <a:xfrm>
            <a:off x="513981" y="2095884"/>
            <a:ext cx="95483" cy="100497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E122AC4-2A2A-436C-A9A5-7F5516A04A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40" y="3035044"/>
            <a:ext cx="1022263" cy="903199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id="{324A782F-096B-454A-8205-9FD93613BB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603" y="1136901"/>
            <a:ext cx="624712" cy="625691"/>
          </a:xfrm>
          <a:prstGeom prst="rect">
            <a:avLst/>
          </a:prstGeom>
        </p:spPr>
      </p:pic>
      <p:sp>
        <p:nvSpPr>
          <p:cNvPr id="161" name="TextBox 160">
            <a:extLst>
              <a:ext uri="{FF2B5EF4-FFF2-40B4-BE49-F238E27FC236}">
                <a16:creationId xmlns:a16="http://schemas.microsoft.com/office/drawing/2014/main" id="{6AB81282-2B87-4C82-A51C-83A5D32D696E}"/>
              </a:ext>
            </a:extLst>
          </p:cNvPr>
          <p:cNvSpPr txBox="1"/>
          <p:nvPr/>
        </p:nvSpPr>
        <p:spPr>
          <a:xfrm>
            <a:off x="6965443" y="3335334"/>
            <a:ext cx="1990462" cy="53860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ru-RU" sz="7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Ассоциация развития финансовой грамотности:</a:t>
            </a:r>
          </a:p>
          <a:p>
            <a:r>
              <a:rPr lang="ru-RU" altLang="ko-KR" sz="5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ОБУЧАЮЩИЕ СЕМИНАРЫ ПО ОТКРЫТИЮ СВОЕГО ДЕЛА (РЕГИСТРАЦИЯ САМОЗАНЯТЫМ/ИП)</a:t>
            </a:r>
            <a:endParaRPr lang="ko-KR" altLang="en-US" sz="800" b="1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pic>
        <p:nvPicPr>
          <p:cNvPr id="162" name="Рисунок 161">
            <a:extLst>
              <a:ext uri="{FF2B5EF4-FFF2-40B4-BE49-F238E27FC236}">
                <a16:creationId xmlns:a16="http://schemas.microsoft.com/office/drawing/2014/main" id="{76524EF7-6D3A-419F-ACF4-9FB3DCDEE59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1"/>
          <a:stretch/>
        </p:blipFill>
        <p:spPr>
          <a:xfrm>
            <a:off x="6362671" y="3499983"/>
            <a:ext cx="594173" cy="4616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DFEFB7-1C47-42BB-B014-BF87B8FCB4A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6670" t="22126" r="28642" b="22936"/>
          <a:stretch/>
        </p:blipFill>
        <p:spPr>
          <a:xfrm>
            <a:off x="5189197" y="1169790"/>
            <a:ext cx="624713" cy="5433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A1AE3E-275B-45BF-B765-CC8548AF6D7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5" t="35413" r="10053" b="38912"/>
          <a:stretch/>
        </p:blipFill>
        <p:spPr>
          <a:xfrm>
            <a:off x="6075585" y="1126628"/>
            <a:ext cx="1125821" cy="3703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1C7890-584B-4825-999E-88128F8358E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837" y="1224999"/>
            <a:ext cx="416257" cy="45547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00DE55E-910A-4F6C-8527-A69E25EB8D9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84" b="44534"/>
          <a:stretch/>
        </p:blipFill>
        <p:spPr>
          <a:xfrm>
            <a:off x="5745641" y="1562968"/>
            <a:ext cx="1461402" cy="2126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6396" y="3041747"/>
            <a:ext cx="14149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800">
                <a:solidFill>
                  <a:prstClr val="black"/>
                </a:solidFill>
                <a:latin typeface="Arial Black" panose="020B0A04020102020204" pitchFamily="34" charset="0"/>
              </a:rPr>
              <a:t>ТЕХНИК/ИНЖЕНЕР</a:t>
            </a:r>
            <a:endParaRPr lang="ru-RU" sz="8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2339" y="2488993"/>
            <a:ext cx="1479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800" dirty="0">
                <a:solidFill>
                  <a:prstClr val="black"/>
                </a:solidFill>
                <a:latin typeface="Arial Black" panose="020B0A04020102020204" pitchFamily="34" charset="0"/>
              </a:rPr>
              <a:t>НАЧАЛЬНИК ОТДЕЛА</a:t>
            </a:r>
          </a:p>
          <a:p>
            <a:pPr lvl="0" algn="ctr"/>
            <a:r>
              <a:rPr lang="ru-RU" sz="800" dirty="0">
                <a:solidFill>
                  <a:prstClr val="black"/>
                </a:solidFill>
                <a:latin typeface="Arial Black" panose="020B0A04020102020204" pitchFamily="34" charset="0"/>
              </a:rPr>
              <a:t>ЭКСПЛУАТАЦИИ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88232" y="1995641"/>
            <a:ext cx="1261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800">
                <a:solidFill>
                  <a:prstClr val="black"/>
                </a:solidFill>
                <a:latin typeface="Arial Black" panose="020B0A04020102020204" pitchFamily="34" charset="0"/>
              </a:rPr>
              <a:t>ТЕХНИЧЕСКИЙ </a:t>
            </a:r>
          </a:p>
          <a:p>
            <a:pPr lvl="0" algn="ctr"/>
            <a:r>
              <a:rPr lang="ru-RU" sz="800">
                <a:solidFill>
                  <a:prstClr val="black"/>
                </a:solidFill>
                <a:latin typeface="Arial Black" panose="020B0A04020102020204" pitchFamily="34" charset="0"/>
              </a:rPr>
              <a:t>ДИРЕКТОР</a:t>
            </a:r>
            <a:endParaRPr lang="ru-RU" sz="8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14350" y="1517325"/>
            <a:ext cx="12730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ko-KR" sz="900">
                <a:solidFill>
                  <a:prstClr val="black"/>
                </a:solidFill>
                <a:latin typeface="Arial Black" panose="020B0A04020102020204" pitchFamily="34" charset="0"/>
              </a:rPr>
              <a:t>ДИРЕКТОР</a:t>
            </a:r>
            <a:endParaRPr lang="ko-KR" altLang="en-US" sz="9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10773" y="3638626"/>
            <a:ext cx="131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700" b="1" dirty="0" smtClean="0"/>
              <a:t> </a:t>
            </a:r>
            <a:r>
              <a:rPr lang="ru-RU" altLang="ko-KR" sz="5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СТИПЕНДИЯ</a:t>
            </a:r>
          </a:p>
          <a:p>
            <a:pPr lvl="0" algn="ctr"/>
            <a:r>
              <a:rPr lang="ru-RU" altLang="ko-KR" sz="500" b="1" dirty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1</a:t>
            </a:r>
            <a:r>
              <a:rPr lang="ru-RU" altLang="ko-KR" sz="5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000 </a:t>
            </a:r>
            <a:r>
              <a:rPr lang="ru-RU" altLang="ko-KR" sz="500" b="1" dirty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РУБ</a:t>
            </a:r>
            <a:r>
              <a:rPr lang="ru-RU" altLang="ko-KR" sz="5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.</a:t>
            </a:r>
            <a:endParaRPr lang="ru-RU" altLang="ko-KR" sz="500" b="1" dirty="0">
              <a:solidFill>
                <a:prstClr val="black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93726" y="3209256"/>
            <a:ext cx="16548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ko-KR" sz="500" b="1" dirty="0">
                <a:latin typeface="Arial Black" panose="020B0A04020102020204" pitchFamily="34" charset="0"/>
                <a:cs typeface="Arial" pitchFamily="34" charset="0"/>
              </a:rPr>
              <a:t>СРЕДНЯЯ З/П ПО ОРЛОВСКОЙ ОБЛАСТИ </a:t>
            </a:r>
            <a:endParaRPr lang="ru-RU" altLang="ko-KR" dirty="0" smtClean="0"/>
          </a:p>
          <a:p>
            <a:pPr lvl="0" algn="ctr"/>
            <a:r>
              <a:rPr lang="ru-RU" altLang="ko-KR" sz="500" b="1" dirty="0" smtClean="0">
                <a:latin typeface="Arial Black" panose="020B0A04020102020204" pitchFamily="34" charset="0"/>
                <a:cs typeface="Arial" pitchFamily="34" charset="0"/>
              </a:rPr>
              <a:t>28000 РУБ.</a:t>
            </a:r>
            <a:endParaRPr lang="ru-RU" altLang="ko-KR" sz="500" b="1" dirty="0"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9567" y="2751452"/>
            <a:ext cx="1657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ko-KR" sz="500" b="1" dirty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СРЕДНЯЯ З/П ПО ОРЛОВСКОЙ ОБЛАСТИ </a:t>
            </a:r>
            <a:endParaRPr lang="ru-RU" altLang="ko-KR" dirty="0">
              <a:solidFill>
                <a:prstClr val="black"/>
              </a:solidFill>
            </a:endParaRPr>
          </a:p>
          <a:p>
            <a:pPr lvl="0" algn="ctr"/>
            <a:r>
              <a:rPr lang="ru-RU" altLang="ko-KR" sz="5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30000 </a:t>
            </a:r>
            <a:r>
              <a:rPr lang="ru-RU" altLang="ko-KR" sz="500" b="1" dirty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РУБ.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3918" y="2262500"/>
            <a:ext cx="16485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ko-KR" sz="500" b="1" dirty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СРЕДНЯЯ З/П ПО ОРЛОВСКОЙ ОБЛАСТИ </a:t>
            </a:r>
            <a:endParaRPr lang="ru-RU" altLang="ko-KR" dirty="0">
              <a:solidFill>
                <a:prstClr val="black"/>
              </a:solidFill>
            </a:endParaRPr>
          </a:p>
          <a:p>
            <a:pPr lvl="0" algn="ctr"/>
            <a:r>
              <a:rPr lang="ru-RU" altLang="ko-KR" sz="500" b="1" dirty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6</a:t>
            </a:r>
            <a:r>
              <a:rPr lang="ru-RU" altLang="ko-KR" sz="5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7000 </a:t>
            </a:r>
            <a:r>
              <a:rPr lang="ru-RU" altLang="ko-KR" sz="500" b="1" dirty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РУБ.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52382" y="1713495"/>
            <a:ext cx="16804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ko-KR" sz="500" b="1" dirty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СРЕДНЯЯ З/П ПО ОРЛОВСКОЙ ОБЛАСТИ </a:t>
            </a:r>
            <a:endParaRPr lang="ru-RU" altLang="ko-KR" dirty="0">
              <a:solidFill>
                <a:prstClr val="black"/>
              </a:solidFill>
            </a:endParaRPr>
          </a:p>
          <a:p>
            <a:pPr lvl="0" algn="ctr"/>
            <a:r>
              <a:rPr lang="ru-RU" altLang="ko-KR" sz="5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87000 </a:t>
            </a:r>
            <a:r>
              <a:rPr lang="ru-RU" altLang="ko-KR" sz="500" b="1" dirty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4186486708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Break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270</Words>
  <Application>Microsoft Office PowerPoint</Application>
  <PresentationFormat>Экран (16:9)</PresentationFormat>
  <Paragraphs>89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 Unicode MS</vt:lpstr>
      <vt:lpstr>맑은 고딕</vt:lpstr>
      <vt:lpstr>Arial</vt:lpstr>
      <vt:lpstr>Arial Black</vt:lpstr>
      <vt:lpstr>Contents Slide Master</vt:lpstr>
      <vt:lpstr>Section Break Slide Master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ElektroExistenz</cp:lastModifiedBy>
  <cp:revision>101</cp:revision>
  <dcterms:created xsi:type="dcterms:W3CDTF">2016-12-05T23:26:54Z</dcterms:created>
  <dcterms:modified xsi:type="dcterms:W3CDTF">2023-09-28T13:30:52Z</dcterms:modified>
</cp:coreProperties>
</file>